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70" r:id="rId2"/>
    <p:sldId id="290" r:id="rId3"/>
    <p:sldId id="261" r:id="rId4"/>
    <p:sldId id="272" r:id="rId5"/>
    <p:sldId id="265" r:id="rId6"/>
    <p:sldId id="267" r:id="rId7"/>
    <p:sldId id="269" r:id="rId8"/>
    <p:sldId id="294" r:id="rId9"/>
    <p:sldId id="295" r:id="rId10"/>
    <p:sldId id="296" r:id="rId11"/>
    <p:sldId id="297" r:id="rId12"/>
    <p:sldId id="298" r:id="rId13"/>
    <p:sldId id="278" r:id="rId14"/>
    <p:sldId id="273" r:id="rId15"/>
    <p:sldId id="313" r:id="rId16"/>
    <p:sldId id="314" r:id="rId17"/>
    <p:sldId id="275" r:id="rId18"/>
    <p:sldId id="258" r:id="rId19"/>
    <p:sldId id="300" r:id="rId20"/>
    <p:sldId id="264" r:id="rId21"/>
    <p:sldId id="307" r:id="rId22"/>
    <p:sldId id="312" r:id="rId23"/>
    <p:sldId id="280" r:id="rId24"/>
    <p:sldId id="302" r:id="rId25"/>
    <p:sldId id="281" r:id="rId26"/>
    <p:sldId id="282" r:id="rId27"/>
    <p:sldId id="283" r:id="rId28"/>
    <p:sldId id="301" r:id="rId29"/>
    <p:sldId id="285" r:id="rId30"/>
    <p:sldId id="308" r:id="rId31"/>
    <p:sldId id="309" r:id="rId32"/>
    <p:sldId id="310" r:id="rId33"/>
    <p:sldId id="284" r:id="rId34"/>
    <p:sldId id="287" r:id="rId35"/>
    <p:sldId id="293" r:id="rId36"/>
    <p:sldId id="288" r:id="rId37"/>
    <p:sldId id="292" r:id="rId38"/>
    <p:sldId id="289" r:id="rId39"/>
    <p:sldId id="299" r:id="rId40"/>
    <p:sldId id="303" r:id="rId41"/>
    <p:sldId id="305" r:id="rId42"/>
    <p:sldId id="306" r:id="rId43"/>
    <p:sldId id="311" r:id="rId4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FF"/>
    <a:srgbClr val="CC0066"/>
    <a:srgbClr val="CC00FF"/>
    <a:srgbClr val="FF33CC"/>
    <a:srgbClr val="66FFFF"/>
    <a:srgbClr val="FF0066"/>
    <a:srgbClr val="800080"/>
    <a:srgbClr val="66FF33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>
      <p:cViewPr varScale="1">
        <p:scale>
          <a:sx n="69" d="100"/>
          <a:sy n="69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6DDE136-38D7-41DF-BE30-1E51AAAB6159}" type="datetimeFigureOut">
              <a:rPr lang="pl-PL" smtClean="0"/>
              <a:pPr/>
              <a:t>2016-02-29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AEF1662-84CE-4494-94E7-933D725AB29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zkola\Downloads\Desktop\dbajki%20prezentacja\dbajki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80676" y="785794"/>
            <a:ext cx="8967519" cy="56938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  „Dbajki – Grajki” </a:t>
            </a:r>
          </a:p>
          <a:p>
            <a:pPr algn="ctr"/>
            <a:r>
              <a:rPr lang="pl-PL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– </a:t>
            </a:r>
          </a:p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sposobem na rozwiązanie </a:t>
            </a:r>
          </a:p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problemów </a:t>
            </a:r>
          </a:p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emocjonalno-społecznych dzieci </a:t>
            </a:r>
          </a:p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ze specyficznymi potrzebami </a:t>
            </a:r>
          </a:p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edukacyjnymi</a:t>
            </a:r>
          </a:p>
          <a:p>
            <a:pPr algn="ctr"/>
            <a:endParaRPr lang="pl-PL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4034" name="Picture 2" descr="imag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1071538" cy="1100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dbaj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71472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3" showWhenStopped="0">
                <p:cTn id="5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zawartości 11" descr="P204171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8429684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204172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57166"/>
            <a:ext cx="390048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P204171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357166"/>
            <a:ext cx="3943352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204172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8429684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20417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3857652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P204173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357166"/>
            <a:ext cx="3943352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C01062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8286808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20517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4000528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P205173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428604"/>
            <a:ext cx="3943352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P20517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8215370" cy="5982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3807" y="1571612"/>
            <a:ext cx="890019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Uczymy</a:t>
            </a:r>
            <a:r>
              <a:rPr lang="pl-PL" sz="10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pl-PL" sz="10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si</a:t>
            </a:r>
            <a:r>
              <a:rPr lang="pl-PL" sz="10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ę :)</a:t>
            </a:r>
            <a:endParaRPr lang="pl-PL" sz="10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11210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0808" y="500042"/>
            <a:ext cx="4039754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ymbol zastępczy zawartości 3" descr="P112103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500042"/>
            <a:ext cx="4214841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11210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8429684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785786" y="571480"/>
            <a:ext cx="6930102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Innowacja pedagogiczna</a:t>
            </a:r>
          </a:p>
          <a:p>
            <a:pPr algn="ctr"/>
            <a:endParaRPr lang="pl-PL" sz="6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pl-PL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„Dbajki – Grajki” </a:t>
            </a:r>
          </a:p>
          <a:p>
            <a:pPr algn="ctr"/>
            <a:endParaRPr lang="pl-PL" sz="3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pl-PL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realizowana w Szkole </a:t>
            </a:r>
          </a:p>
          <a:p>
            <a:pPr algn="ctr"/>
            <a:r>
              <a:rPr lang="pl-PL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Podstawowej im. marsz. </a:t>
            </a:r>
          </a:p>
          <a:p>
            <a:pPr algn="ctr"/>
            <a:r>
              <a:rPr lang="pl-PL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Józefa </a:t>
            </a:r>
          </a:p>
          <a:p>
            <a:pPr algn="ctr"/>
            <a:r>
              <a:rPr lang="pl-PL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Piłsudskiego</a:t>
            </a:r>
            <a:endParaRPr lang="pl-PL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B2403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4071966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ymbol zastępczy zawartości 6" descr="PB24034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428604"/>
            <a:ext cx="4071966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204171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5"/>
            <a:ext cx="8358246" cy="6143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205174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3786214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P205174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428604"/>
            <a:ext cx="4014790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85720" y="2143116"/>
            <a:ext cx="8637300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7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Współdziałamy :)</a:t>
            </a:r>
            <a:endParaRPr lang="pl-PL" sz="7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8" descr="PC01061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286808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C0506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57166"/>
            <a:ext cx="4114800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ymbol zastępczy zawartości 6" descr="PC05065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357166"/>
            <a:ext cx="3816578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C0506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358246" cy="6197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C05065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4071966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PC05064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428604"/>
            <a:ext cx="4000528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PC0106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286808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PC05080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786314" y="428604"/>
            <a:ext cx="4000528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4" descr="PC05080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428604"/>
            <a:ext cx="3857652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1071546"/>
            <a:ext cx="9065622" cy="4431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Prezentacja</a:t>
            </a: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pl-PL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multimedialna</a:t>
            </a:r>
          </a:p>
          <a:p>
            <a:pPr algn="ctr"/>
            <a:endParaRPr lang="pl-PL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pt.</a:t>
            </a:r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„Razem”  </a:t>
            </a:r>
          </a:p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</a:t>
            </a:r>
          </a:p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I semestr roku szkolnego 2014/2015</a:t>
            </a:r>
            <a:endParaRPr lang="pl-PL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C05079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57167"/>
            <a:ext cx="8215370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PC0506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428604"/>
            <a:ext cx="3900486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PC05065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428604"/>
            <a:ext cx="3857652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C0508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7" y="357166"/>
            <a:ext cx="8286807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28805" y="2048339"/>
            <a:ext cx="82605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Nasza </a:t>
            </a:r>
            <a:r>
              <a:rPr lang="pl-PL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galeria</a:t>
            </a:r>
            <a:r>
              <a:rPr lang="pl-PL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sym typeface="Wingdings" pitchFamily="2" charset="2"/>
              </a:rPr>
              <a:t></a:t>
            </a:r>
            <a:endParaRPr lang="pl-PL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PC15086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3900486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PC15087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357166"/>
            <a:ext cx="3929090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PB250357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034" y="428604"/>
            <a:ext cx="8143932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C15085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57166"/>
            <a:ext cx="3829048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PC15086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357166"/>
            <a:ext cx="3929090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PC15087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214290"/>
            <a:ext cx="7500990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C15087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428604"/>
            <a:ext cx="3829048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PC15087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428604"/>
            <a:ext cx="3929090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500034" y="1071546"/>
            <a:ext cx="8250977" cy="40010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 I semestrze roku szkolnego</a:t>
            </a:r>
          </a:p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2014/2015 pracowaliśmy na 15 </a:t>
            </a:r>
          </a:p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spotkaniach z bohaterami  </a:t>
            </a:r>
          </a:p>
          <a:p>
            <a:pPr algn="ctr"/>
            <a:r>
              <a:rPr lang="pl-PL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planety </a:t>
            </a:r>
          </a:p>
          <a:p>
            <a:pPr algn="ctr"/>
            <a:endParaRPr lang="pl-PL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T</a:t>
            </a:r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A</a:t>
            </a:r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K</a:t>
            </a:r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T</a:t>
            </a:r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A</a:t>
            </a:r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L</a:t>
            </a:r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I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CFF"/>
              </a:soli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57383" y="1500174"/>
            <a:ext cx="567213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0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Bawimy się ;)</a:t>
            </a:r>
            <a:endParaRPr lang="pl-PL" sz="10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can00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285728"/>
            <a:ext cx="5072098" cy="6218289"/>
          </a:xfrm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can000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57356" y="357166"/>
            <a:ext cx="5072099" cy="6000792"/>
          </a:xfrm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28596" y="214290"/>
            <a:ext cx="8143932" cy="86023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32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</a:t>
            </a:r>
            <a:r>
              <a:rPr lang="pl-PL" sz="32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eri</a:t>
            </a:r>
            <a:r>
              <a:rPr lang="pl-PL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ały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 Pr</a:t>
            </a:r>
            <a:r>
              <a:rPr lang="pl-PL" sz="32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eze</a:t>
            </a:r>
            <a:r>
              <a:rPr lang="pl-PL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nta</a:t>
            </a:r>
            <a:r>
              <a:rPr lang="pl-PL" sz="3200" b="1" dirty="0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cje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prz</a:t>
            </a:r>
            <a:r>
              <a:rPr lang="pl-PL" sz="3200" b="1" dirty="0" smtClean="0">
                <a:ln w="1905"/>
                <a:solidFill>
                  <a:srgbClr val="CC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ygo</a:t>
            </a:r>
            <a:r>
              <a:rPr lang="pl-PL" sz="32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tow</a:t>
            </a:r>
            <a:r>
              <a:rPr lang="pl-PL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ali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ucz</a:t>
            </a:r>
            <a:r>
              <a:rPr lang="pl-PL" sz="32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</a:t>
            </a:r>
            <a:r>
              <a:rPr lang="pl-PL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nic</a:t>
            </a:r>
            <a:r>
              <a:rPr lang="pl-PL" sz="3200" b="1" dirty="0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 za</a:t>
            </a:r>
            <a:r>
              <a:rPr lang="pl-PL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jęć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3200" b="1" dirty="0" smtClean="0">
                <a:ln w="1905"/>
                <a:solidFill>
                  <a:srgbClr val="CC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inn</a:t>
            </a:r>
            <a:r>
              <a:rPr lang="pl-PL" sz="32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owa</a:t>
            </a:r>
            <a:r>
              <a:rPr lang="pl-PL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cyjn</a:t>
            </a:r>
            <a:r>
              <a:rPr lang="pl-PL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ych</a:t>
            </a:r>
            <a:r>
              <a:rPr lang="pl-PL" sz="32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r>
              <a:rPr lang="pl-PL" sz="3600" b="1" dirty="0" smtClean="0">
                <a:ln w="1905"/>
                <a:solidFill>
                  <a:srgbClr val="FF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							    Kinga</a:t>
            </a:r>
          </a:p>
          <a:p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</a:t>
            </a:r>
            <a:r>
              <a:rPr lang="pl-PL" sz="4000" b="1" dirty="0" smtClean="0">
                <a:ln w="1905"/>
                <a:solidFill>
                  <a:srgbClr val="00CC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Edyta</a:t>
            </a:r>
          </a:p>
          <a:p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      </a:t>
            </a:r>
            <a:r>
              <a:rPr lang="pl-PL" sz="2800" b="1" dirty="0" smtClean="0">
                <a:ln w="1905"/>
                <a:solidFill>
                  <a:srgbClr val="33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Kamila</a:t>
            </a:r>
          </a:p>
          <a:p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</a:t>
            </a: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 	</a:t>
            </a:r>
            <a:r>
              <a:rPr lang="pl-PL" sz="3200" b="1" dirty="0" smtClean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Kacper </a:t>
            </a: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</a:t>
            </a:r>
          </a:p>
          <a:p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			</a:t>
            </a:r>
            <a:r>
              <a:rPr lang="pl-PL" sz="40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Maciej</a:t>
            </a:r>
          </a:p>
          <a:p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pl-PL" sz="4000" b="1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Martyna</a:t>
            </a:r>
          </a:p>
          <a:p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</a:t>
            </a:r>
            <a:r>
              <a:rPr lang="pl-PL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36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Radosław</a:t>
            </a:r>
          </a:p>
          <a:p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 </a:t>
            </a:r>
            <a:r>
              <a:rPr lang="pl-PL" sz="4400" b="1" dirty="0" smtClean="0">
                <a:ln w="1905"/>
                <a:solidFill>
                  <a:srgbClr val="66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</a:rPr>
              <a:t>Michał</a:t>
            </a:r>
          </a:p>
          <a:p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		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 </a:t>
            </a:r>
            <a:r>
              <a:rPr lang="pl-PL" sz="3600" b="1" dirty="0" smtClean="0">
                <a:ln w="1905"/>
                <a:solidFill>
                  <a:srgbClr val="800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Szymon</a:t>
            </a:r>
          </a:p>
          <a:p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urlz MT" pitchFamily="82" charset="0"/>
              </a:rPr>
              <a:t>			</a:t>
            </a:r>
            <a:r>
              <a:rPr lang="pl-PL" sz="32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 </a:t>
            </a:r>
            <a:r>
              <a:rPr lang="pl-PL" sz="40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radley Hand ITC" pitchFamily="66" charset="0"/>
              </a:rPr>
              <a:t>Anna</a:t>
            </a:r>
          </a:p>
          <a:p>
            <a:pPr>
              <a:lnSpc>
                <a:spcPct val="150000"/>
              </a:lnSpc>
            </a:pPr>
            <a:r>
              <a:rPr lang="pl-PL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>
              <a:lnSpc>
                <a:spcPct val="150000"/>
              </a:lnSpc>
            </a:pPr>
            <a:endParaRPr lang="pl-PL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100"/>
                            </p:stCondLst>
                            <p:childTnLst>
                              <p:par>
                                <p:cTn id="1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100"/>
                            </p:stCondLst>
                            <p:childTnLst>
                              <p:par>
                                <p:cTn id="2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100"/>
                            </p:stCondLst>
                            <p:childTnLst>
                              <p:par>
                                <p:cTn id="2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100"/>
                            </p:stCondLst>
                            <p:childTnLst>
                              <p:par>
                                <p:cTn id="3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100"/>
                            </p:stCondLst>
                            <p:childTnLst>
                              <p:par>
                                <p:cTn id="4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100"/>
                            </p:stCondLst>
                            <p:childTnLst>
                              <p:par>
                                <p:cTn id="5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100"/>
                            </p:stCondLst>
                            <p:childTnLst>
                              <p:par>
                                <p:cTn id="6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100"/>
                            </p:stCondLst>
                            <p:childTnLst>
                              <p:par>
                                <p:cTn id="6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3100"/>
                            </p:stCondLst>
                            <p:childTnLst>
                              <p:par>
                                <p:cTn id="7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100"/>
                            </p:stCondLst>
                            <p:childTnLst>
                              <p:par>
                                <p:cTn id="8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71538" y="428604"/>
            <a:ext cx="6659195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 smtClean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Opiekunowie innowacji </a:t>
            </a:r>
          </a:p>
          <a:p>
            <a:pPr algn="ctr"/>
            <a:r>
              <a:rPr lang="pl-PL" sz="4000" b="1" dirty="0" smtClean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pedagogicznej:</a:t>
            </a:r>
          </a:p>
          <a:p>
            <a:pPr algn="ctr"/>
            <a:endParaRPr lang="pl-PL" sz="4000" b="1" dirty="0" smtClean="0">
              <a:ln w="1905"/>
              <a:solidFill>
                <a:srgbClr val="FF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pl-PL" sz="4000" b="1" dirty="0" smtClean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Marzena Nowicka</a:t>
            </a:r>
          </a:p>
          <a:p>
            <a:pPr algn="ctr"/>
            <a:endParaRPr lang="pl-PL" sz="4000" b="1" dirty="0" smtClean="0">
              <a:ln w="1905"/>
              <a:solidFill>
                <a:srgbClr val="FF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pl-PL" sz="4000" b="1" dirty="0" smtClean="0">
                <a:ln w="1905"/>
                <a:solidFill>
                  <a:srgbClr val="FF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Joanna Gąsiorowska</a:t>
            </a:r>
          </a:p>
          <a:p>
            <a:pPr algn="ctr"/>
            <a:endParaRPr lang="pl-PL" sz="4000" b="1" dirty="0" smtClean="0">
              <a:ln w="1905"/>
              <a:solidFill>
                <a:srgbClr val="FF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pl-PL" sz="4000" b="1" dirty="0" smtClean="0">
              <a:ln w="1905"/>
              <a:solidFill>
                <a:srgbClr val="FF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pl-PL" sz="4000" b="1" dirty="0">
              <a:ln w="1905"/>
              <a:solidFill>
                <a:srgbClr val="FF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kar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636"/>
            <a:ext cx="857255" cy="1392124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</p:pic>
      <p:pic>
        <p:nvPicPr>
          <p:cNvPr id="1028" name="Picture 4" descr="fiofi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5000636"/>
            <a:ext cx="752680" cy="1403913"/>
          </a:xfrm>
          <a:prstGeom prst="rect">
            <a:avLst/>
          </a:prstGeom>
          <a:noFill/>
        </p:spPr>
      </p:pic>
      <p:pic>
        <p:nvPicPr>
          <p:cNvPr id="1030" name="Picture 6" descr="terrik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5000636"/>
            <a:ext cx="785817" cy="1381122"/>
          </a:xfrm>
          <a:prstGeom prst="rect">
            <a:avLst/>
          </a:prstGeom>
          <a:noFill/>
        </p:spPr>
      </p:pic>
      <p:pic>
        <p:nvPicPr>
          <p:cNvPr id="1032" name="Picture 8" descr="pili mil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5000636"/>
            <a:ext cx="857255" cy="1381122"/>
          </a:xfrm>
          <a:prstGeom prst="rect">
            <a:avLst/>
          </a:prstGeom>
        </p:spPr>
      </p:pic>
      <p:pic>
        <p:nvPicPr>
          <p:cNvPr id="1034" name="Picture 10" descr="rubal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5000636"/>
            <a:ext cx="785818" cy="1406834"/>
          </a:xfrm>
          <a:prstGeom prst="rect">
            <a:avLst/>
          </a:prstGeom>
          <a:noFill/>
        </p:spPr>
      </p:pic>
      <p:pic>
        <p:nvPicPr>
          <p:cNvPr id="1036" name="Picture 12" descr="lame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8" y="5000636"/>
            <a:ext cx="840956" cy="1428759"/>
          </a:xfrm>
          <a:prstGeom prst="rect">
            <a:avLst/>
          </a:prstGeom>
          <a:noFill/>
        </p:spPr>
      </p:pic>
      <p:pic>
        <p:nvPicPr>
          <p:cNvPr id="1038" name="Picture 14" descr="dad&amp;zdot;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60" y="5000636"/>
            <a:ext cx="795086" cy="1428760"/>
          </a:xfrm>
          <a:prstGeom prst="rect">
            <a:avLst/>
          </a:prstGeom>
          <a:noFill/>
        </p:spPr>
      </p:pic>
      <p:pic>
        <p:nvPicPr>
          <p:cNvPr id="1040" name="Picture 16" descr="wawal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9454" y="5000636"/>
            <a:ext cx="787441" cy="1452561"/>
          </a:xfrm>
          <a:prstGeom prst="rect">
            <a:avLst/>
          </a:prstGeom>
          <a:noFill/>
        </p:spPr>
      </p:pic>
      <p:pic>
        <p:nvPicPr>
          <p:cNvPr id="1042" name="Picture 18" descr="aturu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8149" y="5000637"/>
            <a:ext cx="857255" cy="145256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PB24035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357166"/>
            <a:ext cx="4159280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ymbol zastępczy zawartości 6" descr="PB24034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357166"/>
            <a:ext cx="4210080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 descr="P204170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8143932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204171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3686204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ymbol zastępczy zawartości 6" descr="P204170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0375" y="428604"/>
            <a:ext cx="4445030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P20417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286808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P20417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3929090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P204170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4143404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</TotalTime>
  <Words>90</Words>
  <Application>Microsoft Office PowerPoint</Application>
  <PresentationFormat>Pokaz na ekranie (4:3)</PresentationFormat>
  <Paragraphs>50</Paragraphs>
  <Slides>43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Wykusz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Szkola</dc:creator>
  <cp:lastModifiedBy>Kowalski Ryszard</cp:lastModifiedBy>
  <cp:revision>98</cp:revision>
  <dcterms:created xsi:type="dcterms:W3CDTF">2015-02-03T10:21:41Z</dcterms:created>
  <dcterms:modified xsi:type="dcterms:W3CDTF">2016-02-29T08:01:41Z</dcterms:modified>
</cp:coreProperties>
</file>