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91" r:id="rId2"/>
    <p:sldId id="293" r:id="rId3"/>
    <p:sldId id="294" r:id="rId4"/>
    <p:sldId id="257" r:id="rId5"/>
    <p:sldId id="301" r:id="rId6"/>
    <p:sldId id="300" r:id="rId7"/>
    <p:sldId id="258" r:id="rId8"/>
    <p:sldId id="287" r:id="rId9"/>
    <p:sldId id="302" r:id="rId10"/>
    <p:sldId id="259" r:id="rId11"/>
    <p:sldId id="305" r:id="rId12"/>
    <p:sldId id="328" r:id="rId13"/>
    <p:sldId id="260" r:id="rId14"/>
    <p:sldId id="261" r:id="rId15"/>
    <p:sldId id="288" r:id="rId16"/>
    <p:sldId id="285" r:id="rId17"/>
    <p:sldId id="284" r:id="rId18"/>
    <p:sldId id="289" r:id="rId19"/>
    <p:sldId id="283" r:id="rId20"/>
    <p:sldId id="282" r:id="rId21"/>
    <p:sldId id="329" r:id="rId22"/>
    <p:sldId id="281" r:id="rId23"/>
    <p:sldId id="286" r:id="rId24"/>
    <p:sldId id="306" r:id="rId25"/>
    <p:sldId id="265" r:id="rId26"/>
    <p:sldId id="330" r:id="rId27"/>
    <p:sldId id="266" r:id="rId28"/>
    <p:sldId id="267" r:id="rId29"/>
    <p:sldId id="268" r:id="rId30"/>
    <p:sldId id="269" r:id="rId31"/>
    <p:sldId id="331" r:id="rId32"/>
    <p:sldId id="290" r:id="rId33"/>
    <p:sldId id="270" r:id="rId34"/>
    <p:sldId id="271" r:id="rId35"/>
    <p:sldId id="307" r:id="rId36"/>
    <p:sldId id="272" r:id="rId37"/>
    <p:sldId id="273" r:id="rId38"/>
    <p:sldId id="275" r:id="rId39"/>
    <p:sldId id="304" r:id="rId40"/>
    <p:sldId id="276" r:id="rId41"/>
    <p:sldId id="308" r:id="rId42"/>
    <p:sldId id="335" r:id="rId43"/>
    <p:sldId id="303" r:id="rId44"/>
    <p:sldId id="309" r:id="rId45"/>
    <p:sldId id="310" r:id="rId46"/>
    <p:sldId id="311" r:id="rId47"/>
    <p:sldId id="312" r:id="rId48"/>
    <p:sldId id="333" r:id="rId49"/>
    <p:sldId id="313" r:id="rId50"/>
    <p:sldId id="314" r:id="rId51"/>
    <p:sldId id="315" r:id="rId52"/>
    <p:sldId id="334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295" r:id="rId66"/>
    <p:sldId id="296" r:id="rId67"/>
    <p:sldId id="297" r:id="rId68"/>
    <p:sldId id="298" r:id="rId69"/>
    <p:sldId id="299" r:id="rId7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055" autoAdjust="0"/>
    <p:restoredTop sz="94660"/>
  </p:normalViewPr>
  <p:slideViewPr>
    <p:cSldViewPr>
      <p:cViewPr>
        <p:scale>
          <a:sx n="75" d="100"/>
          <a:sy n="75" d="100"/>
        </p:scale>
        <p:origin x="-18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A1EB1-ABD4-45DF-ACB4-04A332539282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567E3-BFC7-46CB-8E61-8EB891850B7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5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567E3-BFC7-46CB-8E61-8EB891850B76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251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2409B-F7A8-4B14-B9D6-F7C8CC8AA884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734FB-DB88-4D1C-B529-CCEC609DC2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zkola\Downloads\Desktop\dbajki%20prezentacja\dbajki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582730"/>
            <a:ext cx="8229600" cy="1282154"/>
          </a:xfrm>
        </p:spPr>
        <p:txBody>
          <a:bodyPr>
            <a:normAutofit/>
          </a:bodyPr>
          <a:lstStyle/>
          <a:p>
            <a:r>
              <a:rPr lang="pl-PL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„Dbajki – Grajki”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643050"/>
            <a:ext cx="7553599" cy="435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imag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5143512"/>
            <a:ext cx="1668692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dbaj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28596" y="564357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72963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40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6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zena\Desktop\ZDJĘCIA 2015- 2016\zdjęcia do prezentacji III Dbajki - grajki\P1220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280919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zena\Desktop\ZDJĘCIA 2015- 2016\zdjęcia do prezentacji III Dbajki - grajki\P1220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1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 algn="ctr">
              <a:buNone/>
            </a:pPr>
            <a:r>
              <a:rPr lang="pl-PL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poznaję i doświadczam…”</a:t>
            </a:r>
            <a:endParaRPr lang="pl-PL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330717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zena\Desktop\ZDJĘCIA 2015- 2016\zdjęcia do prezentacji III Dbajki - grajki\DSC06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56895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zena\Desktop\ZDJĘCIA 2015- 2016\zdjęcia do prezentacji III Dbajki - grajki\DSC06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8091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zena\Desktop\ZDJĘCIA 2015- 2016\zdjęcia do prezentacji III Dbajki - grajki\DSC06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8091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zena\Desktop\ZDJĘCIA 2015- 2016\zdjęcia do prezentacji III Dbajki - grajki\20151124_110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5292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zena\Desktop\ZDJĘCIA 2015- 2016\zdjęcia do prezentacji III Dbajki - grajki\20151124_110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9694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zena\Desktop\ZDJĘCIA 2015- 2016\zdjęcia do prezentacji III Dbajki - grajki\P1250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6895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zena\Desktop\ZDJĘCIA 2015- 2016\zdjęcia do prezentacji III Dbajki - grajki\P1250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28091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71765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„Dbajki – Grajki”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5944"/>
            <a:ext cx="713263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5900737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68117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rzena\Desktop\ZDJĘCIA 2015- 2016\zdjęcia do prezentacji III Dbajki - grajki\P1250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5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 algn="ctr">
              <a:buNone/>
            </a:pPr>
            <a:endParaRPr lang="pl-PL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 algn="ctr">
              <a:buNone/>
            </a:pP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w szkole                      uczę się i bawię…”</a:t>
            </a:r>
            <a:endParaRPr lang="pl-PL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4329859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Marzena\Desktop\ZDJĘCIA 2015- 2016\zdjęcia do prezentacji III Dbajki - grajki\PA010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rzena\Desktop\ZDJĘCIA 2015- 2016\zdjęcia do prezentacji III Dbajki - grajki\PA010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59" cy="5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zena\Desktop\ZDJĘCIA 2015- 2016\zdjęcia do prezentacji III Dbajki - grajki\PA010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95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rzena\Desktop\ZDJĘCIA 2015- 2016\zdjęcia do prezentacji III Dbajki - grajki\PA010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3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 algn="ctr">
              <a:buNone/>
            </a:pPr>
            <a:r>
              <a:rPr lang="pl-PL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słucham i czytam…”</a:t>
            </a:r>
            <a:endParaRPr lang="pl-PL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264904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arzena\Desktop\ZDJĘCIA 2015- 2016\zdjęcia do prezentacji III Dbajki - grajki\PA190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1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rzena\Desktop\ZDJĘCIA 2015- 2016\zdjęcia do prezentacji III Dbajki - grajki\PA2607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9652" y="800708"/>
            <a:ext cx="619268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rzena\Desktop\ZDJĘCIA 2015- 2016\zdjęcia do prezentacji III Dbajki - grajki\PB1311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560839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60738" y="2564904"/>
            <a:ext cx="7772400" cy="1470025"/>
          </a:xfrm>
        </p:spPr>
        <p:txBody>
          <a:bodyPr>
            <a:noAutofit/>
          </a:bodyPr>
          <a:lstStyle/>
          <a:p>
            <a: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pt. </a:t>
            </a:r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„Teraz ja”</a:t>
            </a:r>
            <a: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/>
            </a:r>
            <a:b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</a:br>
            <a:endParaRPr lang="pl-PL" sz="5400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>
            <a:noAutofit/>
          </a:bodyPr>
          <a:lstStyle/>
          <a:p>
            <a: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-</a:t>
            </a:r>
            <a:b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</a:br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I </a:t>
            </a:r>
            <a: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semestr roku szkolnego </a:t>
            </a:r>
            <a:br>
              <a:rPr lang="pl-PL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</a:br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2015/2016</a:t>
            </a:r>
            <a:endParaRPr lang="pl-PL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4219"/>
            <a:ext cx="79994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3758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rzena\Desktop\ZDJĘCIA 2015- 2016\zdjęcia do prezentacji III Dbajki - grajki\PB300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589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 algn="ctr">
              <a:buNone/>
            </a:pPr>
            <a:r>
              <a:rPr lang="pl-PL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śpiewam i tańczę…”</a:t>
            </a:r>
            <a:endParaRPr lang="pl-PL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52741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rzena\Desktop\ZDJĘCIA 2015- 2016\zdjęcia do prezentacji III Dbajki - grajki\PB25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1296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63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arzena\Desktop\ZDJĘCIA 2015- 2016\zdjęcia do prezentacji III Dbajki - grajki\PB250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20879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arzena\Desktop\ZDJĘCIA 2015- 2016\zdjęcia do prezentacji III Dbajki - grajki\PB250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3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rzena\Desktop\ZDJĘCIA 2015- 2016\zdjęcia do prezentacji III Dbajki - grajki\PB250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7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rzena\Desktop\ZDJĘCIA 2015- 2016\zdjęcia do prezentacji III Dbajki - grajki\PB250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arzena\Desktop\ZDJĘCIA 2015- 2016\zdjęcia do prezentacji III Dbajki - grajki\PB250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arzena\Desktop\ZDJĘCIA 2015- 2016\zdjęcia do prezentacji III Dbajki - grajki\PB25019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12776"/>
            <a:ext cx="4391471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Marzena\Desktop\ZDJĘCIA 2015- 2016\zdjęcia do prezentacji III Dbajki - grajki\PB2502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40401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arzena\Desktop\ZDJĘCIA 2015- 2016\zdjęcia do prezentacji III Dbajki - grajki\PB250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36903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1285860"/>
            <a:ext cx="8229600" cy="534036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1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>
              <a:buNone/>
            </a:pPr>
            <a:endParaRPr lang="pl-PL" sz="1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algn="ctr">
              <a:buNone/>
            </a:pPr>
            <a:r>
              <a:rPr lang="pl-PL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jestem wśród innych…”</a:t>
            </a:r>
            <a:endParaRPr lang="pl-PL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arzena\Desktop\ZDJĘCIA 2015- 2016\zdjęcia do prezentacji III Dbajki - grajki\PB250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arzena\Desktop\ZDJĘCIA 2015- 2016\zdjęcia do prezentacji III Dbajki - grajki\PB060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9288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 algn="ctr">
              <a:buNone/>
            </a:pPr>
            <a:r>
              <a:rPr lang="pl-PL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razem pracujemy…”</a:t>
            </a:r>
            <a:endParaRPr lang="pl-PL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446159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arzena\Desktop\ZDJĘCIA 2015- 2016\zdjęcia do prezentacji III Dbajki - grajki\PB0609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820891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arzena\Desktop\ZDJĘCIA 2015- 2016\zdjęcia do prezentacji III Dbajki - grajki\PB061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7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8555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Marzena\Desktop\ZDJĘCIA 2015- 2016\zdjęcia do prezentacji III Dbajki - grajki\PB061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08911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2232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arzena\Desktop\ZDJĘCIA 2015- 2016\zdjęcia do prezentacji III Dbajki - grajki\PB061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48284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arzena\Desktop\ZDJĘCIA 2015- 2016\zdjęcia do prezentacji III Dbajki - grajki\PB061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38854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 algn="ctr">
              <a:buNone/>
            </a:pPr>
            <a:r>
              <a:rPr lang="pl-PL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dekoruję naszą szkołę…”</a:t>
            </a:r>
            <a:endParaRPr lang="pl-PL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102984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:\Users\Marzena\Desktop\ZDJĘCIA 2015- 2016\zdjęcia do prezentacji III Dbajki - grajki\PC1105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19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504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zena\Desktop\ZDJĘCIA 2015- 2016\zdjęcia do prezentacji III Dbajki - grajki\20151207_120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1294" y="859024"/>
            <a:ext cx="6741368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arzena\Desktop\ZDJĘCIA 2015- 2016\zdjęcia do prezentacji III Dbajki - grajki\PC110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690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1609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arzena\Desktop\ZDJĘCIA 2015- 2016\zdjęcia do prezentacji III Dbajki - grajki\PC110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3690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0306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„… ja w kręgu szkolnych tradycji…”</a:t>
            </a:r>
            <a:endParaRPr lang="pl-PL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entury Schoolbook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5559386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Marzena\Desktop\ZDJĘCIA 2015- 2016\zdjęcia do prezentacji III Dbajki - grajki\PC0703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76672"/>
            <a:ext cx="82809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3721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arzena\Desktop\ZDJĘCIA 2015- 2016\zdjęcia do prezentacji III Dbajki - grajki\PC070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722509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arzena\Desktop\ZDJĘCIA 2015- 2016\zdjęcia do prezentacji III Dbajki - grajki\PC070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3690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09409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Marzena\Desktop\ZDJĘCIA 2015- 2016\zdjęcia do prezentacji III Dbajki - grajki\PC070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6895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7712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arzena\Desktop\ZDJĘCIA 2015- 2016\zdjęcia do prezentacji III Dbajki - grajki\PC070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48680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00158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Marzena\Desktop\ZDJĘCIA 2015- 2016\zdjęcia do prezentacji III Dbajki - grajki\PC0704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08104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Marzena\Desktop\ZDJĘCIA 2015- 2016\zdjęcia do prezentacji III Dbajki - grajki\PC070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0891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28648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zena\Desktop\ZDJĘCIA 2015- 2016\zdjęcia do prezentacji III Dbajki - grajki\20160111_144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2455" y="1168843"/>
            <a:ext cx="6649822" cy="44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Marzena\Desktop\ZDJĘCIA 2015- 2016\zdjęcia do prezentacji III Dbajki - grajki\PC0704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6489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2503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Marzena\Desktop\ZDJĘCIA 2015- 2016\zdjęcia do prezentacji III Dbajki - grajki\PC070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4887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093843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arzena\Desktop\ZDJĘCIA 2015- 2016\zdjęcia do prezentacji III Dbajki - grajki\PC070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68952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62651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arzena\Desktop\ZDJĘCIA 2015- 2016\zdjęcia do prezentacji III Dbajki - grajki\P1290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90745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Marzena\Desktop\ZDJĘCIA 2015- 2016\zdjęcia do prezentacji III Dbajki - grajki\P1290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2493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8157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W I semestrze roku szkolnego</a:t>
            </a:r>
          </a:p>
          <a:p>
            <a:pPr algn="ctr">
              <a:buNone/>
            </a:pPr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2015/2016 pracowaliśmy            na 15 spotkaniach</a:t>
            </a:r>
          </a:p>
          <a:p>
            <a:pPr algn="ctr">
              <a:buNone/>
            </a:pPr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entury Schoolbook" pitchFamily="18" charset="0"/>
              </a:rPr>
              <a:t>z bohaterami  planety </a:t>
            </a:r>
          </a:p>
          <a:p>
            <a:pPr algn="ctr"/>
            <a:endParaRPr lang="pl-PL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 algn="ctr">
              <a:buNone/>
            </a:pP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T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A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K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T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A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L</a:t>
            </a:r>
            <a:r>
              <a:rPr lang="pl-PL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I</a:t>
            </a:r>
          </a:p>
          <a:p>
            <a:endParaRPr lang="pl-PL" dirty="0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can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571480"/>
            <a:ext cx="4703000" cy="5766958"/>
          </a:xfr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can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571480"/>
            <a:ext cx="4071966" cy="571510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715536" cy="6858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sz="35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  Mat</a:t>
            </a:r>
            <a:r>
              <a:rPr lang="pl-PL" sz="35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eri</a:t>
            </a:r>
            <a:r>
              <a:rPr lang="pl-PL" sz="3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ały</a:t>
            </a:r>
            <a:r>
              <a:rPr lang="pl-PL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</a:t>
            </a:r>
            <a:r>
              <a:rPr lang="pl-PL" sz="35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i Pr</a:t>
            </a:r>
            <a:r>
              <a:rPr lang="pl-PL" sz="35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eze</a:t>
            </a:r>
            <a:r>
              <a:rPr lang="pl-PL" sz="35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nta</a:t>
            </a:r>
            <a:r>
              <a:rPr lang="pl-PL" sz="3500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cje</a:t>
            </a:r>
            <a:r>
              <a:rPr lang="pl-PL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</a:t>
            </a:r>
            <a:r>
              <a:rPr lang="pl-PL" sz="35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prz</a:t>
            </a:r>
            <a:r>
              <a:rPr lang="pl-PL" sz="3500" b="1" dirty="0" smtClean="0">
                <a:ln w="1905"/>
                <a:solidFill>
                  <a:srgbClr val="CC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ygo</a:t>
            </a:r>
            <a:r>
              <a:rPr lang="pl-PL" sz="35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tow</a:t>
            </a:r>
            <a:r>
              <a:rPr lang="pl-PL" sz="35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ali</a:t>
            </a:r>
            <a:r>
              <a:rPr lang="pl-PL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</a:t>
            </a:r>
            <a:r>
              <a:rPr lang="pl-PL" sz="35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ucz</a:t>
            </a:r>
            <a:r>
              <a:rPr lang="pl-PL" sz="35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est</a:t>
            </a:r>
            <a:r>
              <a:rPr lang="pl-PL" sz="35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nic</a:t>
            </a:r>
            <a:r>
              <a:rPr lang="pl-PL" sz="3500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y za</a:t>
            </a:r>
            <a:r>
              <a:rPr lang="pl-PL" sz="35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jęć</a:t>
            </a:r>
            <a:r>
              <a:rPr lang="pl-PL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 </a:t>
            </a:r>
            <a:r>
              <a:rPr lang="pl-PL" sz="3500" b="1" dirty="0" smtClean="0">
                <a:ln w="1905"/>
                <a:solidFill>
                  <a:srgbClr val="CC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inn</a:t>
            </a:r>
            <a:r>
              <a:rPr lang="pl-PL" sz="35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owa</a:t>
            </a:r>
            <a:r>
              <a:rPr lang="pl-PL" sz="35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cyjn</a:t>
            </a:r>
            <a:r>
              <a:rPr lang="pl-PL" sz="3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ych</a:t>
            </a:r>
            <a:r>
              <a:rPr lang="pl-PL" sz="35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:</a:t>
            </a:r>
          </a:p>
          <a:p>
            <a:pPr>
              <a:buNone/>
            </a:pPr>
            <a:r>
              <a:rPr lang="pl-PL" sz="36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							        </a:t>
            </a:r>
            <a:r>
              <a:rPr lang="pl-PL" sz="39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Kinga</a:t>
            </a:r>
            <a:endParaRPr lang="pl-PL" sz="3600" b="1" dirty="0" smtClean="0">
              <a:ln w="1905"/>
              <a:solidFill>
                <a:srgbClr val="FF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urlz MT" pitchFamily="82" charset="0"/>
            </a:endParaRP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</a:t>
            </a:r>
            <a:r>
              <a:rPr lang="pl-PL" sz="4800" b="1" dirty="0" smtClean="0">
                <a:ln w="1905"/>
                <a:solidFill>
                  <a:srgbClr val="00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Edyta</a:t>
            </a:r>
            <a:endParaRPr lang="pl-PL" sz="4000" b="1" dirty="0" smtClean="0">
              <a:ln w="1905"/>
              <a:solidFill>
                <a:srgbClr val="00CC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ench Script MT" pitchFamily="66" charset="0"/>
            </a:endParaRPr>
          </a:p>
          <a:p>
            <a:pPr>
              <a:buNone/>
            </a:pPr>
            <a:r>
              <a:rPr lang="pl-PL" sz="35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      </a:t>
            </a:r>
            <a:r>
              <a:rPr lang="pl-PL" sz="39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Kamila</a:t>
            </a:r>
            <a:endParaRPr lang="pl-PL" sz="35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radley Hand ITC" pitchFamily="66" charset="0"/>
            </a:endParaRP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</a:t>
            </a: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 	  </a:t>
            </a:r>
            <a:r>
              <a:rPr lang="pl-PL" sz="3700" b="1" dirty="0" smtClean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Kacper </a:t>
            </a: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</a:t>
            </a: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			                     </a:t>
            </a:r>
            <a:r>
              <a:rPr lang="pl-PL" sz="4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Maciej</a:t>
            </a: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pl-PL" sz="40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Martyna</a:t>
            </a: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</a:t>
            </a:r>
            <a:r>
              <a:rPr lang="pl-PL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</a:t>
            </a:r>
            <a:r>
              <a:rPr lang="pl-PL" sz="37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Radosław</a:t>
            </a: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     </a:t>
            </a:r>
            <a:r>
              <a:rPr lang="pl-PL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       </a:t>
            </a:r>
            <a:r>
              <a:rPr lang="pl-PL" sz="4800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Michał</a:t>
            </a:r>
            <a:endParaRPr lang="pl-PL" sz="4400" b="1" dirty="0" smtClean="0">
              <a:ln w="1905"/>
              <a:solidFill>
                <a:srgbClr val="66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ench Script MT" pitchFamily="66" charset="0"/>
            </a:endParaRPr>
          </a:p>
          <a:p>
            <a:pPr>
              <a:buNone/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		</a:t>
            </a:r>
            <a:r>
              <a:rPr lang="pl-PL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                  </a:t>
            </a:r>
            <a:r>
              <a:rPr lang="pl-PL" sz="3600" b="1" dirty="0" smtClean="0">
                <a:ln w="1905"/>
                <a:solidFill>
                  <a:srgbClr val="800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Szymon</a:t>
            </a:r>
          </a:p>
          <a:p>
            <a:pPr>
              <a:buNone/>
            </a:pPr>
            <a:r>
              <a:rPr lang="pl-PL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			     </a:t>
            </a:r>
            <a:r>
              <a:rPr lang="pl-PL" sz="35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 </a:t>
            </a:r>
            <a:r>
              <a:rPr lang="pl-PL" sz="43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Anna</a:t>
            </a:r>
            <a:endParaRPr lang="pl-PL" sz="4000" b="1" dirty="0" smtClean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radley Hand ITC" pitchFamily="66" charset="0"/>
            </a:endParaRP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800"/>
                            </p:stCondLst>
                            <p:childTnLst>
                              <p:par>
                                <p:cTn id="2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800"/>
                            </p:stCondLst>
                            <p:childTnLst>
                              <p:par>
                                <p:cTn id="3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800"/>
                            </p:stCondLst>
                            <p:childTnLst>
                              <p:par>
                                <p:cTn id="4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800"/>
                            </p:stCondLst>
                            <p:childTnLst>
                              <p:par>
                                <p:cTn id="4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000"/>
                            </p:stCondLst>
                            <p:childTnLst>
                              <p:par>
                                <p:cTn id="5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400"/>
                            </p:stCondLst>
                            <p:childTnLst>
                              <p:par>
                                <p:cTn id="6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8400"/>
                            </p:stCondLst>
                            <p:childTnLst>
                              <p:par>
                                <p:cTn id="6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1400"/>
                            </p:stCondLst>
                            <p:childTnLst>
                              <p:par>
                                <p:cTn id="7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l-PL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Opiekunowie innowacji </a:t>
            </a:r>
          </a:p>
          <a:p>
            <a:pPr algn="ctr">
              <a:buNone/>
            </a:pPr>
            <a:r>
              <a:rPr lang="pl-PL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pedagogicznej:</a:t>
            </a:r>
          </a:p>
          <a:p>
            <a:pPr algn="ctr"/>
            <a:endParaRPr lang="pl-PL" b="1" dirty="0" smtClean="0">
              <a:ln w="1905"/>
              <a:solidFill>
                <a:srgbClr val="FF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itchFamily="18" charset="0"/>
            </a:endParaRPr>
          </a:p>
          <a:p>
            <a:pPr algn="ctr">
              <a:buNone/>
            </a:pPr>
            <a:r>
              <a:rPr lang="pl-PL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Marzena Nowicka</a:t>
            </a:r>
          </a:p>
          <a:p>
            <a:pPr algn="ctr">
              <a:buNone/>
            </a:pPr>
            <a:endParaRPr lang="pl-PL" sz="4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itchFamily="18" charset="0"/>
            </a:endParaRPr>
          </a:p>
          <a:p>
            <a:pPr algn="ctr">
              <a:buNone/>
            </a:pPr>
            <a:r>
              <a:rPr lang="pl-PL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itchFamily="18" charset="0"/>
              </a:rPr>
              <a:t>Joanna Gąsiorowska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" name="Picture 2" descr="kar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636"/>
            <a:ext cx="857255" cy="1392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iofi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5000636"/>
            <a:ext cx="752680" cy="140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terri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5000636"/>
            <a:ext cx="785817" cy="1381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 descr="pili mil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5000636"/>
            <a:ext cx="857255" cy="1381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0" descr="rubal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5000636"/>
            <a:ext cx="785818" cy="1406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2" descr="lame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5000636"/>
            <a:ext cx="840956" cy="1428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4" descr="dad&amp;zdot;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5000636"/>
            <a:ext cx="795086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6" descr="wawal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5000636"/>
            <a:ext cx="787441" cy="1452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8" descr="aturu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29586" y="5000636"/>
            <a:ext cx="857255" cy="1452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zena\Desktop\ZDJĘCIA 2015- 2016\zdjęcia do prezentacji III Dbajki - grajki\20160111_144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920880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zena\Desktop\ZDJĘCIA 2015- 2016\zdjęcia do prezentacji III Dbajki - grajki\P1220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2493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zena\Desktop\ZDJĘCIA 2015- 2016\zdjęcia do prezentacji III Dbajki - grajki\P12208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06489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93</Words>
  <Application>Microsoft Office PowerPoint</Application>
  <PresentationFormat>Pokaz na ekranie (4:3)</PresentationFormat>
  <Paragraphs>43</Paragraphs>
  <Slides>69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0" baseType="lpstr">
      <vt:lpstr>Motyw pakietu Office</vt:lpstr>
      <vt:lpstr>„Dbajki – Grajki”</vt:lpstr>
      <vt:lpstr>„Dbajki – Grajki”</vt:lpstr>
      <vt:lpstr>pt. „Teraz ja”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multimedialna   pt. „Ja i moja szkoła” - II semestr roku szkolnego  2014/2015</dc:title>
  <dc:creator>Szkola</dc:creator>
  <cp:lastModifiedBy>Kowalski Ryszard</cp:lastModifiedBy>
  <cp:revision>100</cp:revision>
  <dcterms:created xsi:type="dcterms:W3CDTF">2015-06-18T09:04:44Z</dcterms:created>
  <dcterms:modified xsi:type="dcterms:W3CDTF">2016-02-29T07:59:42Z</dcterms:modified>
</cp:coreProperties>
</file>