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6" r:id="rId3"/>
    <p:sldId id="257" r:id="rId4"/>
    <p:sldId id="299" r:id="rId5"/>
    <p:sldId id="258" r:id="rId6"/>
    <p:sldId id="294" r:id="rId7"/>
    <p:sldId id="259" r:id="rId8"/>
    <p:sldId id="292" r:id="rId9"/>
    <p:sldId id="270" r:id="rId10"/>
    <p:sldId id="293" r:id="rId11"/>
    <p:sldId id="271" r:id="rId12"/>
    <p:sldId id="260" r:id="rId13"/>
    <p:sldId id="261" r:id="rId14"/>
    <p:sldId id="287" r:id="rId15"/>
    <p:sldId id="286" r:id="rId16"/>
    <p:sldId id="262" r:id="rId17"/>
    <p:sldId id="263" r:id="rId18"/>
    <p:sldId id="264" r:id="rId19"/>
    <p:sldId id="273" r:id="rId20"/>
    <p:sldId id="272" r:id="rId21"/>
    <p:sldId id="265" r:id="rId22"/>
    <p:sldId id="266" r:id="rId23"/>
    <p:sldId id="267" r:id="rId24"/>
    <p:sldId id="268" r:id="rId25"/>
    <p:sldId id="274" r:id="rId26"/>
    <p:sldId id="269" r:id="rId27"/>
    <p:sldId id="275" r:id="rId28"/>
    <p:sldId id="276" r:id="rId29"/>
    <p:sldId id="277" r:id="rId30"/>
    <p:sldId id="278" r:id="rId31"/>
    <p:sldId id="279" r:id="rId32"/>
    <p:sldId id="280" r:id="rId33"/>
    <p:sldId id="282" r:id="rId34"/>
    <p:sldId id="284" r:id="rId35"/>
    <p:sldId id="288" r:id="rId36"/>
    <p:sldId id="289" r:id="rId37"/>
    <p:sldId id="291" r:id="rId38"/>
    <p:sldId id="290" r:id="rId39"/>
    <p:sldId id="285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4" autoAdjust="0"/>
    <p:restoredTop sz="94624" autoAdjust="0"/>
  </p:normalViewPr>
  <p:slideViewPr>
    <p:cSldViewPr>
      <p:cViewPr>
        <p:scale>
          <a:sx n="50" d="100"/>
          <a:sy n="50" d="100"/>
        </p:scale>
        <p:origin x="-1410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3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3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AF0884-0BA0-4AE5-8CA4-EDF644B68AC6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9BC353-6B43-4CBE-9F0E-3D896D821301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3000">
    <p:newsflash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preazentacje\Jag&#243;dki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preazentacje\Jag&#243;dki.mp3" TargetMode="Externa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gif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dobny obraz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0"/>
            <a:ext cx="6120680" cy="59166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Admin\Desktop\Tuwimowo\DSC071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79712" y="620688"/>
            <a:ext cx="71642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CanUp">
              <a:avLst/>
            </a:prstTxWarp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all" normalizeH="0" baseline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PROJEKTY EDUKACYJNE</a:t>
            </a:r>
            <a:endParaRPr kumimoji="0" lang="pl-PL" sz="4000" b="1" i="0" u="none" strike="noStrike" cap="all" normalizeH="0" baseline="0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C:\Users\Admin\Desktop\Tuwimowo\DSC07256.JPG"/>
          <p:cNvPicPr/>
          <p:nvPr/>
        </p:nvPicPr>
        <p:blipFill>
          <a:blip r:embed="rId3" cstate="print"/>
          <a:srcRect t="22637" r="13223" b="25622"/>
          <a:stretch>
            <a:fillRect/>
          </a:stretch>
        </p:blipFill>
        <p:spPr bwMode="auto">
          <a:xfrm>
            <a:off x="2699792" y="3212976"/>
            <a:ext cx="6172721" cy="336686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0178" name="WordArt 2"/>
          <p:cNvSpPr>
            <a:spLocks noChangeArrowheads="1" noChangeShapeType="1" noTextEdit="1"/>
          </p:cNvSpPr>
          <p:nvPr/>
        </p:nvSpPr>
        <p:spPr bwMode="auto">
          <a:xfrm rot="21290686">
            <a:off x="37188" y="2987151"/>
            <a:ext cx="7848872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kern="10" spc="0" dirty="0" smtClean="0">
                <a:ln w="12700">
                  <a:solidFill>
                    <a:srgbClr val="272727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TUWIMOWO</a:t>
            </a:r>
          </a:p>
          <a:p>
            <a:pPr algn="ctr" rtl="0"/>
            <a:r>
              <a:rPr lang="pl-PL" sz="3600" kern="10" spc="0" dirty="0" smtClean="0">
                <a:ln w="12700">
                  <a:solidFill>
                    <a:srgbClr val="272727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ZABAWNA KRAINA JULIANA TUWIMA</a:t>
            </a:r>
            <a:endParaRPr lang="pl-PL" sz="3600" kern="10" spc="0" dirty="0">
              <a:ln w="12700">
                <a:solidFill>
                  <a:srgbClr val="272727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C:\Users\Piotr\Desktop\Zdjęcia do prezentacji\kONKURSY\100_3899.JPG"/>
          <p:cNvPicPr/>
          <p:nvPr/>
        </p:nvPicPr>
        <p:blipFill>
          <a:blip r:embed="rId2" cstate="print"/>
          <a:srcRect t="11667" r="25000" b="20000"/>
          <a:stretch>
            <a:fillRect/>
          </a:stretch>
        </p:blipFill>
        <p:spPr bwMode="auto">
          <a:xfrm rot="20208049">
            <a:off x="658347" y="200187"/>
            <a:ext cx="43205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Piotr\Desktop\Zdjęcia do prezentacji\kONKURSY\LOKOMOTYWA\DSC067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8431">
            <a:off x="3901965" y="319557"/>
            <a:ext cx="5760720" cy="38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 rot="5400000">
            <a:off x="-2286508" y="2979204"/>
            <a:ext cx="5328592" cy="755576"/>
          </a:xfrm>
          <a:prstGeom prst="rect">
            <a:avLst/>
          </a:prstGeom>
        </p:spPr>
        <p:txBody>
          <a:bodyPr vert="wordArtVert" wrap="none" fromWordArt="1">
            <a:prstTxWarp prst="textWave4">
              <a:avLst>
                <a:gd name="adj1" fmla="val 12500"/>
                <a:gd name="adj2" fmla="val 0"/>
              </a:avLst>
            </a:prstTxWarp>
          </a:bodyPr>
          <a:lstStyle/>
          <a:p>
            <a:pPr algn="ctr" rtl="0" fontAlgn="auto"/>
            <a:r>
              <a:rPr lang="pl-PL" sz="3600" kern="10" spc="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00"/>
                    </a:gs>
                    <a:gs pos="100000">
                      <a:srgbClr val="00CCFF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Arial Black"/>
              </a:rPr>
              <a:t>K</a:t>
            </a:r>
            <a:r>
              <a:rPr lang="pl-PL" sz="3600" kern="10" spc="0" dirty="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FF00"/>
                    </a:gs>
                    <a:gs pos="100000">
                      <a:srgbClr val="00CCFF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Arial Black"/>
              </a:rPr>
              <a:t>onkursy</a:t>
            </a:r>
            <a:endParaRPr lang="pl-PL" sz="3600" kern="10" spc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0FF00"/>
                  </a:gs>
                  <a:gs pos="100000">
                    <a:srgbClr val="00CCFF"/>
                  </a:gs>
                </a:gsLst>
                <a:lin ang="0" scaled="1"/>
              </a:gradFill>
              <a:effectLst>
                <a:outerShdw dist="99190" dir="7788334" algn="ctr" rotWithShape="0">
                  <a:srgbClr val="000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" name="Obraz 8" descr="C:\Users\Piotr\Desktop\Zdjęcia do prezentacji\kONKURSY\DSC08275.JPG"/>
          <p:cNvPicPr/>
          <p:nvPr/>
        </p:nvPicPr>
        <p:blipFill>
          <a:blip r:embed="rId4" cstate="print"/>
          <a:srcRect l="6251" t="10001" r="17500" b="15000"/>
          <a:stretch>
            <a:fillRect/>
          </a:stretch>
        </p:blipFill>
        <p:spPr bwMode="auto">
          <a:xfrm>
            <a:off x="2051720" y="3617640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Piotr\Desktop\Zdjęcia do prezentacji\kONKURSY\LOKOMOTYWA\DSC067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59825">
            <a:off x="1086946" y="4479044"/>
            <a:ext cx="2016264" cy="205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C:\Users\Admin\AppData\Local\Microsoft\Windows\INetCache\Content.Word\DSC_09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135090">
            <a:off x="6557062" y="4301574"/>
            <a:ext cx="2479040" cy="221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83568" y="332656"/>
            <a:ext cx="50405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Konkursy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4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profilaktyczne</a:t>
            </a:r>
            <a:endParaRPr kumimoji="0" lang="pl-PL" sz="44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/>
          <p:nvPr/>
        </p:nvPicPr>
        <p:blipFill>
          <a:blip r:embed="rId2" cstate="print"/>
          <a:srcRect l="27008" t="20874" r="27885" b="18932"/>
          <a:stretch>
            <a:fillRect/>
          </a:stretch>
        </p:blipFill>
        <p:spPr bwMode="auto">
          <a:xfrm>
            <a:off x="5004048" y="620688"/>
            <a:ext cx="3910512" cy="2701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Obraz 3"/>
          <p:cNvPicPr/>
          <p:nvPr/>
        </p:nvPicPr>
        <p:blipFill>
          <a:blip r:embed="rId3" cstate="print"/>
          <a:srcRect l="24007" t="23301" r="25698" b="23764"/>
          <a:stretch>
            <a:fillRect/>
          </a:stretch>
        </p:blipFill>
        <p:spPr bwMode="auto">
          <a:xfrm>
            <a:off x="539552" y="2348880"/>
            <a:ext cx="367240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Piotr\Desktop\Zdjęcia do prezentacji\kONKURSY\100_38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77072"/>
            <a:ext cx="3672448" cy="237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murka 16"/>
          <p:cNvSpPr/>
          <p:nvPr/>
        </p:nvSpPr>
        <p:spPr>
          <a:xfrm>
            <a:off x="4932040" y="3933056"/>
            <a:ext cx="4211960" cy="292494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443" name="Picture 11" descr="http://www.sp31czest.ovh.org/images/nakretki/wkrec_sie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84103">
            <a:off x="331542" y="3221499"/>
            <a:ext cx="4838129" cy="2996952"/>
          </a:xfrm>
          <a:prstGeom prst="rect">
            <a:avLst/>
          </a:prstGeom>
          <a:noFill/>
        </p:spPr>
      </p:pic>
      <p:sp>
        <p:nvSpPr>
          <p:cNvPr id="11" name="Strzałka w prawo z wcięciem 10"/>
          <p:cNvSpPr/>
          <p:nvPr/>
        </p:nvSpPr>
        <p:spPr>
          <a:xfrm>
            <a:off x="323528" y="1484784"/>
            <a:ext cx="4248472" cy="1440160"/>
          </a:xfrm>
          <a:prstGeom prst="notched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435" name="Picture 3" descr="https://www.szkolneblogi.pl/static/media/users/private/sp1szprotawa/dziecidzieciom_sko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4464496" cy="284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 rot="21203977">
            <a:off x="484931" y="246311"/>
            <a:ext cx="860444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400" b="1" dirty="0">
                <a:solidFill>
                  <a:srgbClr val="C00000"/>
                </a:solidFill>
              </a:rPr>
              <a:t>Akcje </a:t>
            </a:r>
            <a:r>
              <a:rPr lang="pl-PL" sz="4400" b="1" dirty="0" smtClean="0">
                <a:solidFill>
                  <a:srgbClr val="C00000"/>
                </a:solidFill>
                <a:latin typeface="+mj-lt"/>
              </a:rPr>
              <a:t>charytatywne</a:t>
            </a:r>
            <a:endParaRPr lang="pl-PL" sz="4400" b="1" dirty="0">
              <a:solidFill>
                <a:srgbClr val="C00000"/>
              </a:solidFill>
              <a:latin typeface="+mj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-396552" y="1864568"/>
            <a:ext cx="56166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Zbiórka odzieży</a:t>
            </a:r>
            <a:endParaRPr kumimoji="0" lang="pl-PL" sz="40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472546" y="4797152"/>
            <a:ext cx="367145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4000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</a:t>
            </a:r>
            <a:r>
              <a:rPr kumimoji="0" lang="pl-PL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biórka</a:t>
            </a:r>
            <a:r>
              <a:rPr kumimoji="0" lang="pl-PL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nakrętek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dla Oli</a:t>
            </a:r>
            <a:endParaRPr kumimoji="0" lang="pl-PL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9" name="AutoShape 7" descr="Znalezione obrazy dla zapytania zakręcona akcja zbieramy nakręt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8441" name="AutoShape 9" descr="Znalezione obrazy dla zapytania zakręcona akcja zbieramy nakręt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p2stanislawd.iap.pl/zdjecia/zdjeciapaczka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80928"/>
            <a:ext cx="5762625" cy="36004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Obraz 1" descr="http://www.klimkowka.republika.pl/archiwum/linki/rok_szkolny_2012_2013/gify/goragrosz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2612">
            <a:off x="5473280" y="551508"/>
            <a:ext cx="3529848" cy="3306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spluchowdolny.edupage.org/files/napi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3250">
            <a:off x="422385" y="966100"/>
            <a:ext cx="5114035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otowe\1. Profilaktyka dla zdrowia\DSC_0927.jpg"/>
          <p:cNvPicPr>
            <a:picLocks noChangeAspect="1" noChangeArrowheads="1"/>
          </p:cNvPicPr>
          <p:nvPr/>
        </p:nvPicPr>
        <p:blipFill>
          <a:blip r:embed="rId2" cstate="print"/>
          <a:srcRect l="3864" t="7727"/>
          <a:stretch>
            <a:fillRect/>
          </a:stretch>
        </p:blipFill>
        <p:spPr bwMode="auto">
          <a:xfrm rot="5400000">
            <a:off x="-892142" y="1152789"/>
            <a:ext cx="6369206" cy="458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bazy.ngo.pl/files/logo/10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0488">
            <a:off x="5160106" y="2864978"/>
            <a:ext cx="3516833" cy="35168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31" name="Picture 7" descr="http://www.zagozdzie.boo.pl/images/news/thumbs/nakretka_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6672"/>
            <a:ext cx="3810000" cy="2476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G_0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28080">
            <a:off x="5186393" y="362129"/>
            <a:ext cx="3776565" cy="2832423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 l="27944" t="20298" r="31655" b="21625"/>
          <a:stretch>
            <a:fillRect/>
          </a:stretch>
        </p:blipFill>
        <p:spPr bwMode="auto">
          <a:xfrm rot="21295411">
            <a:off x="0" y="1988840"/>
            <a:ext cx="5256584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ala 9"/>
          <p:cNvSpPr/>
          <p:nvPr/>
        </p:nvSpPr>
        <p:spPr>
          <a:xfrm rot="21379264">
            <a:off x="323528" y="260648"/>
            <a:ext cx="5184576" cy="1368152"/>
          </a:xfrm>
          <a:prstGeom prst="wav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4000" dirty="0" smtClean="0">
                <a:solidFill>
                  <a:schemeClr val="bg1"/>
                </a:solidFill>
                <a:latin typeface="Calibri"/>
              </a:rPr>
              <a:t>  Kampania </a:t>
            </a:r>
            <a:r>
              <a:rPr lang="pl-PL" sz="4000" dirty="0">
                <a:solidFill>
                  <a:schemeClr val="bg1"/>
                </a:solidFill>
                <a:latin typeface="Calibri"/>
              </a:rPr>
              <a:t>Białych Serc</a:t>
            </a:r>
          </a:p>
        </p:txBody>
      </p:sp>
      <p:sp>
        <p:nvSpPr>
          <p:cNvPr id="11" name="Zwój pionowy 10"/>
          <p:cNvSpPr/>
          <p:nvPr/>
        </p:nvSpPr>
        <p:spPr>
          <a:xfrm>
            <a:off x="5508104" y="3284984"/>
            <a:ext cx="3816424" cy="3384376"/>
          </a:xfrm>
          <a:prstGeom prst="verticalScroll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40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Wielka Orkiestra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4000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Świątecznej Pomocy</a:t>
            </a:r>
            <a:endParaRPr lang="pl-PL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http://www.xilo.krakow.pl/images/news/wosp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91062">
            <a:off x="72772" y="4985524"/>
            <a:ext cx="1643288" cy="180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Admin\Desktop\m a m a\zdjęcia\moja klasa\klasaI\wycieczka do Warszawy\P107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221088"/>
            <a:ext cx="3716420" cy="2787404"/>
          </a:xfrm>
          <a:prstGeom prst="rect">
            <a:avLst/>
          </a:prstGeom>
          <a:noFill/>
        </p:spPr>
      </p:pic>
      <p:pic>
        <p:nvPicPr>
          <p:cNvPr id="13" name="Obraz 12" descr="C:\Users\Piotr\Desktop\Zdjęcia do prezentacji\WYCIECZKI\100_39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5536">
            <a:off x="5364088" y="2975992"/>
            <a:ext cx="3491880" cy="3882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/>
          <p:cNvPicPr/>
          <p:nvPr/>
        </p:nvPicPr>
        <p:blipFill>
          <a:blip r:embed="rId4" cstate="print"/>
          <a:srcRect l="21433" t="9180" r="25820" b="17049"/>
          <a:stretch>
            <a:fillRect/>
          </a:stretch>
        </p:blipFill>
        <p:spPr bwMode="auto">
          <a:xfrm rot="20973991">
            <a:off x="561434" y="673760"/>
            <a:ext cx="4040736" cy="2996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/>
          <p:nvPr/>
        </p:nvPicPr>
        <p:blipFill>
          <a:blip r:embed="rId5" cstate="print"/>
          <a:srcRect l="26965" t="18033" r="31538" b="22295"/>
          <a:stretch>
            <a:fillRect/>
          </a:stretch>
        </p:blipFill>
        <p:spPr bwMode="auto">
          <a:xfrm rot="429311">
            <a:off x="5573528" y="451498"/>
            <a:ext cx="3215001" cy="2407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/>
          <p:cNvPicPr/>
          <p:nvPr/>
        </p:nvPicPr>
        <p:blipFill>
          <a:blip r:embed="rId6" cstate="print"/>
          <a:srcRect l="37109" t="16721" r="38177" b="22295"/>
          <a:stretch>
            <a:fillRect/>
          </a:stretch>
        </p:blipFill>
        <p:spPr bwMode="auto">
          <a:xfrm>
            <a:off x="3491880" y="2060848"/>
            <a:ext cx="2152542" cy="29330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/>
          <p:cNvPicPr/>
          <p:nvPr/>
        </p:nvPicPr>
        <p:blipFill>
          <a:blip r:embed="rId7" cstate="print"/>
          <a:srcRect l="28810" t="19672" r="28218" b="22951"/>
          <a:stretch>
            <a:fillRect/>
          </a:stretch>
        </p:blipFill>
        <p:spPr bwMode="auto">
          <a:xfrm rot="599769">
            <a:off x="-135557" y="3823168"/>
            <a:ext cx="3096344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Prostokąt 8"/>
          <p:cNvSpPr/>
          <p:nvPr/>
        </p:nvSpPr>
        <p:spPr>
          <a:xfrm rot="21234305">
            <a:off x="5894860" y="2622947"/>
            <a:ext cx="38438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Belweder</a:t>
            </a:r>
            <a:endParaRPr lang="pl-PL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 rot="319611">
            <a:off x="-444001" y="176896"/>
            <a:ext cx="38438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Toruń</a:t>
            </a:r>
            <a:endParaRPr lang="pl-PL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 rot="21234305">
            <a:off x="2726508" y="4063107"/>
            <a:ext cx="38438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Rostkowo</a:t>
            </a:r>
            <a:endParaRPr lang="pl-PL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 rot="21234305">
            <a:off x="422252" y="6151340"/>
            <a:ext cx="38438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Warszawa</a:t>
            </a:r>
            <a:endParaRPr lang="pl-PL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338585" y="6014841"/>
            <a:ext cx="57908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Centrum Nauki Kopernik</a:t>
            </a:r>
            <a:endParaRPr lang="pl-PL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 rot="20803878">
            <a:off x="4285235" y="5195323"/>
            <a:ext cx="4824536" cy="8594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pl-PL" sz="3600" kern="10" spc="0" dirty="0" smtClean="0">
                <a:ln w="12700" algn="ctr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365F91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Wycieczki</a:t>
            </a:r>
            <a:endParaRPr lang="pl-PL" sz="3600" kern="10" spc="0" dirty="0">
              <a:ln w="12700" algn="ctr">
                <a:solidFill>
                  <a:srgbClr val="FFFFFF"/>
                </a:solidFill>
                <a:round/>
                <a:headEnd/>
                <a:tailEnd/>
              </a:ln>
              <a:solidFill>
                <a:srgbClr val="365F91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 advClick="0" advTm="4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C:\Users\Admin\Desktop\zdj\101CANON\IMG_01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68191">
            <a:off x="315416" y="4406405"/>
            <a:ext cx="3344512" cy="250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C:\Users\Admin\Desktop\zdj\101CANON\IMG_01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79676">
            <a:off x="2278776" y="1740722"/>
            <a:ext cx="3906564" cy="292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 descr="C:\Users\Admin\Desktop\zdj\102CANON\IMG_02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89506">
            <a:off x="256460" y="366911"/>
            <a:ext cx="3119706" cy="237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4" descr="C:\Users\Admin\Desktop\zdj\102CANON\IMG_02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260197"/>
            <a:ext cx="3465130" cy="259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C:\Users\Admin\Desktop\zdj\107_PANA\P107028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8582">
            <a:off x="5641213" y="2201482"/>
            <a:ext cx="3393103" cy="190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C:\Users\Admin\Desktop\zdj\107_PANA\P107029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5263">
            <a:off x="3946265" y="-186277"/>
            <a:ext cx="3111102" cy="233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 rot="21234305">
            <a:off x="26716" y="329143"/>
            <a:ext cx="38438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Słowacja</a:t>
            </a:r>
            <a:endParaRPr lang="pl-PL" sz="4800" b="1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 rot="21234305">
            <a:off x="1286349" y="1625289"/>
            <a:ext cx="38438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Niemcy</a:t>
            </a:r>
            <a:endParaRPr lang="pl-PL" sz="4800" b="1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 rot="21234305">
            <a:off x="2798516" y="2777416"/>
            <a:ext cx="38438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Czechy</a:t>
            </a:r>
            <a:endParaRPr lang="pl-PL" sz="4800" b="1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 rot="21234305">
            <a:off x="3950645" y="3929544"/>
            <a:ext cx="38438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Węgry</a:t>
            </a:r>
            <a:endParaRPr lang="pl-PL" sz="4800" b="1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 rot="21234305">
            <a:off x="5757104" y="5004048"/>
            <a:ext cx="39414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Dania</a:t>
            </a:r>
            <a:endParaRPr lang="pl-PL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Obraz 9" descr="C:\Users\Admin\AppData\Local\Microsoft\Windows\INetCache\Content.Word\DSC_051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065856">
            <a:off x="3598983" y="4756067"/>
            <a:ext cx="2312276" cy="173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C:\Users\Admin\AppData\Local\Microsoft\Windows\INetCache\Content.Word\DSC_022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362607" y="2567470"/>
            <a:ext cx="2900854" cy="217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https://encrypted-tbn2.gstatic.com/images?q=tbn:ANd9GcRBwa4XMZSdDMWodiDLL3pHdf9ORqD2MWUvdvlkyW07l4-8WpQw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65405">
            <a:off x="6949311" y="0"/>
            <a:ext cx="2194689" cy="20575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012160" y="1124744"/>
            <a:ext cx="2711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latin typeface="+mj-lt"/>
              </a:rPr>
              <a:t>KRĘGIELNIA</a:t>
            </a:r>
          </a:p>
        </p:txBody>
      </p:sp>
      <p:pic>
        <p:nvPicPr>
          <p:cNvPr id="3" name="Obraz 2" descr="C:\Users\Piotr\AppData\Local\Microsoft\Windows\Temporary Internet Files\Content.Word\20160219_1257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106670" cy="2872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C:\Users\Piotr\AppData\Local\Microsoft\Windows\Temporary Internet Files\Content.Word\20160219_125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24" y="3356992"/>
            <a:ext cx="5908676" cy="33236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 descr="C:\Users\Piotr\AppData\Local\Microsoft\Windows\Temporary Internet Files\Content.Word\20160219_1355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2880360" cy="20522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476672"/>
            <a:ext cx="9144000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PROFILAKTYKA </a:t>
            </a:r>
          </a:p>
          <a:p>
            <a:pPr algn="ctr"/>
            <a:r>
              <a:rPr lang="pl-PL" sz="5400" b="1" cap="all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DLA ZDROWIA</a:t>
            </a:r>
            <a:endParaRPr lang="pl-PL" sz="5400" b="1" cap="all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337" name="Picture 1" descr="C:\Users\Admin\Desktop\gotowe\canstock505468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2213992"/>
            <a:ext cx="4644008" cy="4644008"/>
          </a:xfrm>
          <a:prstGeom prst="rect">
            <a:avLst/>
          </a:prstGeom>
          <a:noFill/>
        </p:spPr>
      </p:pic>
      <p:sp>
        <p:nvSpPr>
          <p:cNvPr id="26626" name="AutoShape 2" descr="Znalezione obrazy dla zapytania zdrowi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Jagód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83968" y="55172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39">
                <p:cTn id="1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ot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176" y="0"/>
            <a:ext cx="741682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:\Users\Admin\Desktop\m a m a\gazeta\PB1311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3168352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Obraz 2" descr="C:\Users\Piotr\Desktop\Zdjęcia do prezentacji\MĄDRA SZKOA CZYTA DZIECIOM\DSC04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1484784"/>
            <a:ext cx="4181475" cy="4991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 descr="C:\Users\Admin\Desktop\m a m a\gazeta\P92400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331236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:\Users\Admin\Desktop\m a m a\gazeta\P92100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293096"/>
            <a:ext cx="2709631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859442" y="6150114"/>
            <a:ext cx="7284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MĄDRA SZKOŁA CZYTA DZIECIOM</a:t>
            </a:r>
          </a:p>
        </p:txBody>
      </p:sp>
      <p:pic>
        <p:nvPicPr>
          <p:cNvPr id="9" name="Obraz 8"/>
          <p:cNvPicPr/>
          <p:nvPr/>
        </p:nvPicPr>
        <p:blipFill>
          <a:blip r:embed="rId7" cstate="print"/>
          <a:srcRect l="21267" t="14078" r="21597" b="12621"/>
          <a:stretch>
            <a:fillRect/>
          </a:stretch>
        </p:blipFill>
        <p:spPr bwMode="auto">
          <a:xfrm>
            <a:off x="3059832" y="2132856"/>
            <a:ext cx="2718929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 cstate="print"/>
          <a:srcRect l="21233" t="16489" r="21264" b="8777"/>
          <a:stretch>
            <a:fillRect/>
          </a:stretch>
        </p:blipFill>
        <p:spPr bwMode="auto">
          <a:xfrm rot="20780876">
            <a:off x="62306" y="1225675"/>
            <a:ext cx="5599085" cy="394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395536" y="332656"/>
            <a:ext cx="8460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latin typeface="+mj-lt"/>
              </a:rPr>
              <a:t>XI </a:t>
            </a:r>
            <a:r>
              <a:rPr lang="pl-PL" sz="4400" b="1" dirty="0" smtClean="0">
                <a:latin typeface="+mj-lt"/>
              </a:rPr>
              <a:t>Międzynarodowy </a:t>
            </a:r>
          </a:p>
          <a:p>
            <a:pPr algn="ctr"/>
            <a:r>
              <a:rPr lang="pl-PL" sz="4400" b="1" dirty="0" smtClean="0">
                <a:latin typeface="+mj-lt"/>
              </a:rPr>
              <a:t>Bieg </a:t>
            </a:r>
            <a:r>
              <a:rPr lang="pl-PL" sz="4400" b="1" dirty="0">
                <a:latin typeface="+mj-lt"/>
              </a:rPr>
              <a:t>Przełajowym Ireny Szewińskiej</a:t>
            </a:r>
          </a:p>
        </p:txBody>
      </p:sp>
      <p:pic>
        <p:nvPicPr>
          <p:cNvPr id="4" name="Obraz 3"/>
          <p:cNvPicPr/>
          <p:nvPr/>
        </p:nvPicPr>
        <p:blipFill>
          <a:blip r:embed="rId3" cstate="print"/>
          <a:srcRect l="21233" t="16755" r="20815" b="9309"/>
          <a:stretch>
            <a:fillRect/>
          </a:stretch>
        </p:blipFill>
        <p:spPr bwMode="auto">
          <a:xfrm rot="493896">
            <a:off x="4133726" y="3293297"/>
            <a:ext cx="4533900" cy="325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4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Agnieszka Rybczynska\Desktop\pizap.com141414792684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5544616" cy="5036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Prostokąt 1"/>
          <p:cNvSpPr/>
          <p:nvPr/>
        </p:nvSpPr>
        <p:spPr>
          <a:xfrm>
            <a:off x="1979712" y="260648"/>
            <a:ext cx="3682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latin typeface="+mj-lt"/>
              </a:rPr>
              <a:t>Biegi przełajowe</a:t>
            </a:r>
          </a:p>
        </p:txBody>
      </p:sp>
      <p:pic>
        <p:nvPicPr>
          <p:cNvPr id="3" name="Obraz 2"/>
          <p:cNvPicPr/>
          <p:nvPr/>
        </p:nvPicPr>
        <p:blipFill>
          <a:blip r:embed="rId3" cstate="print"/>
          <a:srcRect l="20634" t="16223" r="25457" b="6117"/>
          <a:stretch>
            <a:fillRect/>
          </a:stretch>
        </p:blipFill>
        <p:spPr bwMode="auto">
          <a:xfrm>
            <a:off x="5148064" y="188640"/>
            <a:ext cx="3995936" cy="3744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rostokąt 3"/>
          <p:cNvSpPr/>
          <p:nvPr/>
        </p:nvSpPr>
        <p:spPr>
          <a:xfrm>
            <a:off x="5364088" y="4869160"/>
            <a:ext cx="2639249" cy="758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4000" b="1" dirty="0" smtClean="0">
                <a:latin typeface="Calibri"/>
                <a:ea typeface="Times New Roman"/>
                <a:cs typeface="Times New Roman"/>
              </a:rPr>
              <a:t>Marszobieg</a:t>
            </a:r>
            <a:endParaRPr lang="pl-PL" sz="4000" b="1" dirty="0">
              <a:latin typeface="Calibri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gięty narożnik 5"/>
          <p:cNvSpPr/>
          <p:nvPr/>
        </p:nvSpPr>
        <p:spPr>
          <a:xfrm rot="21304242">
            <a:off x="179512" y="4797152"/>
            <a:ext cx="4248472" cy="1872208"/>
          </a:xfrm>
          <a:prstGeom prst="foldedCorner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 cstate="print"/>
          <a:srcRect l="21083" t="17021" r="26204" b="6117"/>
          <a:stretch>
            <a:fillRect/>
          </a:stretch>
        </p:blipFill>
        <p:spPr bwMode="auto">
          <a:xfrm>
            <a:off x="0" y="332656"/>
            <a:ext cx="4968552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/>
          <p:nvPr/>
        </p:nvPicPr>
        <p:blipFill>
          <a:blip r:embed="rId3" cstate="print"/>
          <a:srcRect l="21083" t="16223" r="25906" b="7447"/>
          <a:stretch>
            <a:fillRect/>
          </a:stretch>
        </p:blipFill>
        <p:spPr bwMode="auto">
          <a:xfrm rot="652426">
            <a:off x="4125322" y="2487159"/>
            <a:ext cx="4870323" cy="36838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Prostokąt 1"/>
          <p:cNvSpPr/>
          <p:nvPr/>
        </p:nvSpPr>
        <p:spPr>
          <a:xfrm>
            <a:off x="251520" y="5085184"/>
            <a:ext cx="42846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 smtClean="0">
                <a:latin typeface="+mj-lt"/>
              </a:rPr>
              <a:t>Tymbark </a:t>
            </a:r>
          </a:p>
          <a:p>
            <a:pPr algn="ctr"/>
            <a:r>
              <a:rPr lang="pl-PL" sz="4000" b="1" dirty="0" smtClean="0">
                <a:latin typeface="+mj-lt"/>
              </a:rPr>
              <a:t>halowa piłka nożna</a:t>
            </a:r>
            <a:endParaRPr lang="pl-PL" sz="4000" b="1" dirty="0">
              <a:latin typeface="+mj-lt"/>
            </a:endParaRPr>
          </a:p>
        </p:txBody>
      </p:sp>
      <p:pic>
        <p:nvPicPr>
          <p:cNvPr id="11266" name="Picture 2" descr="http://agra24.com/blog/wp-content/uploads/2013/09/oklaski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5D1FD"/>
              </a:clrFrom>
              <a:clrTo>
                <a:srgbClr val="F5D1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199" y="332656"/>
            <a:ext cx="2586203" cy="1800200"/>
          </a:xfrm>
          <a:prstGeom prst="rect">
            <a:avLst/>
          </a:prstGeom>
          <a:noFill/>
        </p:spPr>
      </p:pic>
      <p:pic>
        <p:nvPicPr>
          <p:cNvPr id="11268" name="Picture 4" descr="http://sp34.lublin.pl/obrazy/spor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852936"/>
            <a:ext cx="1728192" cy="218184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27584" y="332656"/>
            <a:ext cx="72707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Wyjazdy  na basen </a:t>
            </a:r>
            <a:r>
              <a:rPr kumimoji="0" lang="pl-PL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MOSiR</a:t>
            </a: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Mława</a:t>
            </a:r>
            <a:endParaRPr kumimoji="0" lang="pl-PL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C:\Users\Piotr\Desktop\Zdjęcia do prezentacji\DSC013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213248" cy="240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Piotr\Desktop\Zdjęcia do prezentacji\DSC013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2164556"/>
            <a:ext cx="337185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Piotr\Desktop\Zdjęcia do prezentacji\DSC013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05064"/>
            <a:ext cx="32403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:\Users\Admin\Desktop\gotowe\DSC012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3573517" cy="26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23528" y="230741"/>
            <a:ext cx="55446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all" normalizeH="0" baseline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Zawody sportowe</a:t>
            </a:r>
            <a:endParaRPr kumimoji="0" lang="pl-PL" sz="4000" b="1" i="0" u="none" strike="noStrike" cap="all" normalizeH="0" baseline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/>
          <p:nvPr/>
        </p:nvPicPr>
        <p:blipFill>
          <a:blip r:embed="rId3" cstate="print"/>
          <a:srcRect l="18016" t="8235" r="18182" b="9118"/>
          <a:stretch>
            <a:fillRect/>
          </a:stretch>
        </p:blipFill>
        <p:spPr bwMode="auto">
          <a:xfrm rot="729657">
            <a:off x="5226687" y="545868"/>
            <a:ext cx="36766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/>
          <p:nvPr/>
        </p:nvPicPr>
        <p:blipFill>
          <a:blip r:embed="rId4" cstate="print"/>
          <a:srcRect l="17851" t="9118" r="18843" b="9118"/>
          <a:stretch>
            <a:fillRect/>
          </a:stretch>
        </p:blipFill>
        <p:spPr bwMode="auto">
          <a:xfrm rot="20787686">
            <a:off x="259256" y="3819831"/>
            <a:ext cx="36480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Znalezione obrazy dla zapytania bieg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4139897"/>
            <a:ext cx="2829297" cy="27181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0725" name="AutoShape 5" descr="DSC013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 descr="C:\Users\Admin\Desktop\gotowe\DSC013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19818">
            <a:off x="5512597" y="3338297"/>
            <a:ext cx="3567868" cy="267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aśnienie w chmurce 6"/>
          <p:cNvSpPr/>
          <p:nvPr/>
        </p:nvSpPr>
        <p:spPr>
          <a:xfrm>
            <a:off x="1619672" y="0"/>
            <a:ext cx="7308304" cy="2348880"/>
          </a:xfrm>
          <a:prstGeom prst="cloudCallout">
            <a:avLst>
              <a:gd name="adj1" fmla="val -19152"/>
              <a:gd name="adj2" fmla="val 20732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3059832" y="1886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Występy </a:t>
            </a:r>
            <a:r>
              <a:rPr lang="pl-PL" sz="3600" b="1" dirty="0" err="1">
                <a:latin typeface="+mj-lt"/>
              </a:rPr>
              <a:t>mażoretek</a:t>
            </a:r>
            <a:r>
              <a:rPr lang="pl-PL" sz="3600" b="1" dirty="0">
                <a:latin typeface="+mj-lt"/>
              </a:rPr>
              <a:t>, pokazy aikido </a:t>
            </a:r>
            <a:endParaRPr lang="pl-PL" sz="3600" b="1" dirty="0" smtClean="0">
              <a:latin typeface="+mj-lt"/>
            </a:endParaRPr>
          </a:p>
          <a:p>
            <a:pPr algn="ctr"/>
            <a:r>
              <a:rPr lang="pl-PL" sz="3600" b="1" dirty="0" smtClean="0">
                <a:latin typeface="+mj-lt"/>
              </a:rPr>
              <a:t>oraz </a:t>
            </a:r>
            <a:r>
              <a:rPr lang="pl-PL" sz="3600" b="1" dirty="0">
                <a:latin typeface="+mj-lt"/>
              </a:rPr>
              <a:t>tańce i zabawy</a:t>
            </a:r>
          </a:p>
        </p:txBody>
      </p:sp>
      <p:pic>
        <p:nvPicPr>
          <p:cNvPr id="26626" name="Picture 2" descr="https://scontent-bru2-1.xx.fbcdn.net/hphotos-xtf1/v/t1.0-9/12003958_755432431246132_3195140961408321462_n.jpg?oh=c173075b9af45c7da65523e726f94e32&amp;oe=5767FC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988840"/>
            <a:ext cx="5443124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39733" y="2564904"/>
            <a:ext cx="5404267" cy="4464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Piotr\Desktop\Zdjęcia do prezentacji\Imprezy\PB281341.JPG"/>
          <p:cNvPicPr/>
          <p:nvPr/>
        </p:nvPicPr>
        <p:blipFill>
          <a:blip r:embed="rId2" cstate="print"/>
          <a:srcRect l="15505"/>
          <a:stretch>
            <a:fillRect/>
          </a:stretch>
        </p:blipFill>
        <p:spPr bwMode="auto">
          <a:xfrm rot="4995944">
            <a:off x="316940" y="420192"/>
            <a:ext cx="3361039" cy="2829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Obraz 1" descr="C:\Users\Piotr\Desktop\Zdjęcia do prezentacji\Imprezy\P42905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8640"/>
            <a:ext cx="5400640" cy="396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C:\Users\Piotr\Desktop\Zdjęcia do prezentacji\Imprezy\PB2813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3284984"/>
            <a:ext cx="554461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C:\Users\Piotr\Desktop\Zdjęcia do prezentacji\Imprezy\PB2813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176504" cy="302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123728" y="332656"/>
            <a:ext cx="5203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 smtClean="0"/>
              <a:t>Uroczystości </a:t>
            </a:r>
            <a:r>
              <a:rPr lang="pl-PL" sz="4000" b="1" dirty="0"/>
              <a:t>lokalne</a:t>
            </a:r>
          </a:p>
        </p:txBody>
      </p:sp>
      <p:pic>
        <p:nvPicPr>
          <p:cNvPr id="4" name="Obraz 3" descr="C:\Users\Piotr\Desktop\Zdjęcia do prezentacji\Imprezy\_SC044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5760720" cy="3960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 descr="C:\Users\Piotr\Desktop\Zdjęcia do prezentacji\Imprezy\DSC_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05064"/>
            <a:ext cx="4788024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:\Users\Piotr\Desktop\Zdjęcia do prezentacji\Imprezy\DSC_0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1552" y="1124744"/>
            <a:ext cx="3672448" cy="2491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Piotr\Desktop\Zdjęcia do prezentacji\Imprezy\100_1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63367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 descr="C:\Users\Piotr\Desktop\Zdjęcia do prezentacji\Imprezy\100_0992.JPG"/>
          <p:cNvPicPr/>
          <p:nvPr/>
        </p:nvPicPr>
        <p:blipFill>
          <a:blip r:embed="rId4" cstate="print"/>
          <a:srcRect l="14866" r="13513" b="11765"/>
          <a:stretch>
            <a:fillRect/>
          </a:stretch>
        </p:blipFill>
        <p:spPr bwMode="auto">
          <a:xfrm rot="328804">
            <a:off x="5004048" y="332656"/>
            <a:ext cx="381642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Piotr\Desktop\Zdjęcia do prezentacji\Imprezy\100_18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8640"/>
            <a:ext cx="370790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Obraz 4" descr="C:\Users\Piotr\Desktop\Zdjęcia do prezentacji\Imprezy\100_186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877319"/>
            <a:ext cx="2461071" cy="3980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Jagód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republikakobiet.pl/wp-content/uploads/2012/05/Europejski-Dzie%C5%84-Walki-z-Oty%C5%82o%C5%9Bci%C4%85-22-maj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045375" cy="269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trzałka w lewo 10"/>
          <p:cNvSpPr/>
          <p:nvPr/>
        </p:nvSpPr>
        <p:spPr>
          <a:xfrm>
            <a:off x="3275856" y="5589240"/>
            <a:ext cx="5868144" cy="1268760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bjaśnienie w chmurce 9"/>
          <p:cNvSpPr/>
          <p:nvPr/>
        </p:nvSpPr>
        <p:spPr>
          <a:xfrm>
            <a:off x="179512" y="2132856"/>
            <a:ext cx="5904656" cy="1584176"/>
          </a:xfrm>
          <a:prstGeom prst="cloudCallout">
            <a:avLst>
              <a:gd name="adj1" fmla="val 63666"/>
              <a:gd name="adj2" fmla="val -476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46841" y="260648"/>
            <a:ext cx="8897159" cy="1600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Pogadanki i pedagogizacje </a:t>
            </a:r>
            <a:endParaRPr lang="pl-PL" sz="4000" b="1" cap="all" dirty="0" smtClean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pl-PL" sz="40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dla rodziców</a:t>
            </a:r>
          </a:p>
          <a:p>
            <a:pPr algn="ctr"/>
            <a:endParaRPr lang="pl-PL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-252536" y="2348880"/>
            <a:ext cx="6984775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40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Times New Roman"/>
                <a:cs typeface="Times New Roman"/>
              </a:rPr>
              <a:t>Mamo, tato – nie pal.</a:t>
            </a:r>
            <a:endParaRPr lang="pl-PL" sz="4000" b="1" dirty="0">
              <a:solidFill>
                <a:schemeClr val="accent1">
                  <a:lumMod val="75000"/>
                </a:schemeClr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1026" name="AutoShape 2" descr="Znalezione obrazy dla zapytania mamo tato nie pal przy mnie prosz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 descr="http://szkolapodstawowalekistrzyzowskie.cba.pl/grafika/13/nie_pal/ramk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484784"/>
            <a:ext cx="3200400" cy="423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3803114" y="5805264"/>
            <a:ext cx="46338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Dni walki z otyłością.</a:t>
            </a:r>
          </a:p>
        </p:txBody>
      </p:sp>
    </p:spTree>
  </p:cSld>
  <p:clrMapOvr>
    <a:masterClrMapping/>
  </p:clrMapOvr>
  <p:transition spd="slow" advClick="0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Piotr\Desktop\Zdjęcia do prezentacji\pLAC ZABAW\DSC06897.JPG"/>
          <p:cNvPicPr/>
          <p:nvPr/>
        </p:nvPicPr>
        <p:blipFill>
          <a:blip r:embed="rId2" cstate="print"/>
          <a:srcRect r="13751" b="21781"/>
          <a:stretch>
            <a:fillRect/>
          </a:stretch>
        </p:blipFill>
        <p:spPr bwMode="auto">
          <a:xfrm>
            <a:off x="3995936" y="1124744"/>
            <a:ext cx="4968592" cy="299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Piotr\Desktop\Zdjęcia do prezentacji\pLAC ZABAW\DSC06998.JPG"/>
          <p:cNvPicPr/>
          <p:nvPr/>
        </p:nvPicPr>
        <p:blipFill>
          <a:blip r:embed="rId3" cstate="print"/>
          <a:srcRect r="44117"/>
          <a:stretch>
            <a:fillRect/>
          </a:stretch>
        </p:blipFill>
        <p:spPr bwMode="auto">
          <a:xfrm>
            <a:off x="395536" y="2348880"/>
            <a:ext cx="3600440" cy="41044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 descr="C:\Users\Piotr\Desktop\Zdjęcia do prezentacji\pLAC ZABAW\DSC069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2053">
            <a:off x="4355976" y="3429000"/>
            <a:ext cx="4464536" cy="32099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6840760" cy="980728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pl-PL" sz="3600" kern="10" spc="0" dirty="0" smtClean="0"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UROCZYSTE OTWARCIE PLACU ZABAW</a:t>
            </a:r>
            <a:endParaRPr lang="pl-PL" sz="3600" kern="10" spc="0" dirty="0"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Piotr\Desktop\Zdjęcia do prezentacji\Zajęcia dodatkowe\PB0912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7656" y="332656"/>
            <a:ext cx="2736344" cy="2376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539552" y="332656"/>
            <a:ext cx="7671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Zajęcia dodatkowe</a:t>
            </a:r>
            <a:endParaRPr lang="pl-P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Obraz 2" descr="C:\Users\Piotr\Desktop\Zdjęcia do prezentacji\Zajęcia dodatkowe\PB0912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176504" cy="309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Piotr\Desktop\Zdjęcia do prezentacji\Zajęcia dodatkowe\PB0912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780928"/>
            <a:ext cx="489658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https://p212waw.edupage.org/photos/skin/clipart/zajeci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3789040"/>
            <a:ext cx="3552329" cy="270421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Admin\Desktop\gotowe\P10808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28680">
            <a:off x="493063" y="268058"/>
            <a:ext cx="4204138" cy="315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C:\Users\Admin\Desktop\m a m a\zdjęcia\moja klasa\klasaI\zajecia plastyczne\100_7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32656"/>
            <a:ext cx="4770107" cy="357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4475989" cy="3356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Obraz 3" descr="C:\Users\Admin\Desktop\zdj\107_PANA\P10704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5568">
            <a:off x="4958484" y="3737446"/>
            <a:ext cx="4032448" cy="289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:\100D3200\DSC_00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3960480" cy="2347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 descr="C:\Users\Admin\Desktop\gotowe\dla_M._Budnej__zajh._dodatkowe_jez._niemiecki\DSC009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8870">
            <a:off x="4627059" y="834746"/>
            <a:ext cx="4245855" cy="3369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Admin\Desktop\gotowe\dla_M._Budnej__zajh._dodatkowe_jez._niemiecki\DSC00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7176">
            <a:off x="455375" y="912146"/>
            <a:ext cx="2736304" cy="36479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C:\Users\Admin\Desktop\gotowe\dla_p._Marzenki_B\DSC065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66182">
            <a:off x="5595561" y="3329479"/>
            <a:ext cx="3268213" cy="24829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 descr="C:\Users\Admin\Desktop\gotowe\dla_p._Marzenki_B\DSC065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276872"/>
            <a:ext cx="3607962" cy="2885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 descr="C:\Users\Admin\Desktop\gotowe\dla_p._Marzenki_B\DSC065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08365">
            <a:off x="598279" y="3787192"/>
            <a:ext cx="3759025" cy="2632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 descr="C:\Users\Admin\Desktop\gotowe\DSC0240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3717032"/>
            <a:ext cx="3408767" cy="2394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4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Admin\Desktop\gotowe\Do_prezentacji\Do_prezentacji\P92100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0262">
            <a:off x="4859623" y="483373"/>
            <a:ext cx="3888735" cy="3349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Admin\Desktop\gotowe\Do_prezentacji\Do_prezentacji\Obraz 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14974">
            <a:off x="468300" y="698073"/>
            <a:ext cx="5107276" cy="3830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 descr="C:\Users\Admin\Desktop\gotowe\Do_prezentacji\Do_prezentacji\P12509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50325">
            <a:off x="4472860" y="3208480"/>
            <a:ext cx="4101084" cy="26257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 descr="C:\Users\Admin\Desktop\gotowe\Do_prezentacji\Do_prezentacji\PC1105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91953">
            <a:off x="1275717" y="3488808"/>
            <a:ext cx="3069020" cy="2301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 descr="C:\Users\Admin\Desktop\gotowe\DSC024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829166" y="3371634"/>
            <a:ext cx="3573517" cy="2680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:\100D3200\DSC_0057.JPG"/>
          <p:cNvPicPr/>
          <p:nvPr/>
        </p:nvPicPr>
        <p:blipFill>
          <a:blip r:embed="rId2" cstate="print"/>
          <a:srcRect l="6148" t="5027" r="4547" b="20030"/>
          <a:stretch>
            <a:fillRect/>
          </a:stretch>
        </p:blipFill>
        <p:spPr bwMode="auto">
          <a:xfrm rot="431348">
            <a:off x="3635896" y="1556792"/>
            <a:ext cx="4968552" cy="2912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Prostokąt 1"/>
          <p:cNvSpPr/>
          <p:nvPr/>
        </p:nvSpPr>
        <p:spPr>
          <a:xfrm>
            <a:off x="2411760" y="332656"/>
            <a:ext cx="4824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Koło regionalne</a:t>
            </a:r>
            <a:endParaRPr lang="pl-PL" sz="4000" b="1" cap="all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pic>
        <p:nvPicPr>
          <p:cNvPr id="4" name="Obraz 3" descr="I:\100D3200\DSC_0058.JPG"/>
          <p:cNvPicPr/>
          <p:nvPr/>
        </p:nvPicPr>
        <p:blipFill>
          <a:blip r:embed="rId3" cstate="print"/>
          <a:srcRect l="10070" b="22158"/>
          <a:stretch>
            <a:fillRect/>
          </a:stretch>
        </p:blipFill>
        <p:spPr bwMode="auto">
          <a:xfrm rot="20373268">
            <a:off x="313500" y="2388729"/>
            <a:ext cx="3979503" cy="2512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 descr="I:\100D3200\DSC_0060.JPG"/>
          <p:cNvPicPr/>
          <p:nvPr/>
        </p:nvPicPr>
        <p:blipFill>
          <a:blip r:embed="rId4" cstate="print"/>
          <a:srcRect l="6203" t="10448"/>
          <a:stretch>
            <a:fillRect/>
          </a:stretch>
        </p:blipFill>
        <p:spPr bwMode="auto">
          <a:xfrm>
            <a:off x="2843808" y="4221088"/>
            <a:ext cx="360045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404664"/>
            <a:ext cx="8424936" cy="11399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241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4000" b="1" cap="all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ZATAŃCZ Z KLASĄ W SWOJEJ SZKOLE</a:t>
            </a:r>
            <a:endParaRPr lang="pl-PL" sz="4000" b="1" cap="all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pic>
        <p:nvPicPr>
          <p:cNvPr id="3" name="Obraz 2" descr="I:\100D3200\DSC_0082.JPG"/>
          <p:cNvPicPr/>
          <p:nvPr/>
        </p:nvPicPr>
        <p:blipFill>
          <a:blip r:embed="rId2" cstate="print"/>
          <a:srcRect r="19268"/>
          <a:stretch>
            <a:fillRect/>
          </a:stretch>
        </p:blipFill>
        <p:spPr bwMode="auto">
          <a:xfrm>
            <a:off x="4491707" y="1916832"/>
            <a:ext cx="4652293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Obraz 3" descr="I:\100D3200\DSC_00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496717" cy="3042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50" name="AutoShape 2" descr="https://www.pepiniera.pl/foto-prod/zoom/15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2" name="Picture 4" descr="https://www.pepiniera.pl/foto-prod/zoom/15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212976"/>
            <a:ext cx="2399996" cy="330281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\Desktop\gotowe1\Dla Marzeny\Nowy folder\P1220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717032" cy="353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C:\Users\Admin\Desktop\gotowe1\Dla Marzeny\Nowy folder\P9300111.JPG"/>
          <p:cNvPicPr/>
          <p:nvPr/>
        </p:nvPicPr>
        <p:blipFill>
          <a:blip r:embed="rId3" cstate="print"/>
          <a:srcRect l="21154" b="27970"/>
          <a:stretch>
            <a:fillRect/>
          </a:stretch>
        </p:blipFill>
        <p:spPr bwMode="auto">
          <a:xfrm>
            <a:off x="4427984" y="3336622"/>
            <a:ext cx="4392488" cy="352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C:\Users\Admin\Desktop\gotowe1\Dla Marzeny\Nowy folder\PB1110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544" y="0"/>
            <a:ext cx="4104456" cy="315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http://blog.educastur.es/academialastra/files/2015/10/avatar-manzana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221088"/>
            <a:ext cx="2520280" cy="22048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404664"/>
            <a:ext cx="54726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+mj-lt"/>
              </a:rPr>
              <a:t>Zdrowe owoce, zdrowe warzywa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a papierosy, to rzecz szkodliwa.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Nie pij i nie pal. Nie marnuj życia.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Bo druga szansa jest                                        nie do zdobycia.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Każdy kto pragnie rozwijać pasje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Ten dobrze mówi i ten ma rację.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Więc pasję z przyjemnością złącz!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Uśmiech na cały rok włącz.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Zamiast siedzieć przed komputerem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skocz na rower z przyjacielem.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Włóż swoje rolki, ubierz kask</a:t>
            </a:r>
            <a:br>
              <a:rPr lang="pl-PL" sz="2800" dirty="0" smtClean="0">
                <a:latin typeface="+mj-lt"/>
              </a:rPr>
            </a:br>
            <a:r>
              <a:rPr lang="pl-PL" sz="2800" dirty="0" smtClean="0">
                <a:latin typeface="+mj-lt"/>
              </a:rPr>
              <a:t>no i zobaczysz w sercu blask.</a:t>
            </a:r>
            <a:endParaRPr lang="pl-PL" sz="2800" dirty="0">
              <a:latin typeface="+mj-lt"/>
            </a:endParaRPr>
          </a:p>
        </p:txBody>
      </p:sp>
      <p:pic>
        <p:nvPicPr>
          <p:cNvPr id="3" name="Obraz 2" descr="http://www.img.blizej.info/przedszkole1sokolka/tomate6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2404" y="4687069"/>
            <a:ext cx="3721596" cy="21709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6000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gotowe\image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620688"/>
            <a:ext cx="5688632" cy="56633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H:\DCIM\100D3200\DSC_01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00207">
            <a:off x="234705" y="373752"/>
            <a:ext cx="352824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H:\DCIM\100D3200\DSC_0111.JPG"/>
          <p:cNvPicPr/>
          <p:nvPr/>
        </p:nvPicPr>
        <p:blipFill>
          <a:blip r:embed="rId3" cstate="print"/>
          <a:srcRect l="6776" t="12687" r="40260"/>
          <a:stretch>
            <a:fillRect/>
          </a:stretch>
        </p:blipFill>
        <p:spPr bwMode="auto">
          <a:xfrm rot="20817581">
            <a:off x="258393" y="3544441"/>
            <a:ext cx="3551157" cy="269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H:\DCIM\100D3200\DSC_0115.JPG"/>
          <p:cNvPicPr/>
          <p:nvPr/>
        </p:nvPicPr>
        <p:blipFill>
          <a:blip r:embed="rId4" cstate="print"/>
          <a:srcRect r="24226"/>
          <a:stretch>
            <a:fillRect/>
          </a:stretch>
        </p:blipFill>
        <p:spPr bwMode="auto">
          <a:xfrm rot="660128">
            <a:off x="5518077" y="146291"/>
            <a:ext cx="3399927" cy="26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2195736" y="2492896"/>
            <a:ext cx="4975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FLUORYZACJA</a:t>
            </a:r>
            <a:endParaRPr lang="pl-P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Obraz 4" descr="H:\DCIM\100D3200\DSC_01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73016"/>
            <a:ext cx="3067050" cy="203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3.bp.blogspot.com/-p_rPHaEwXM8/Tm3jCJIbqFI/AAAAAAAADsE/FfSdYodsX4g/s1600/tooth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486228"/>
            <a:ext cx="2832249" cy="23717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:\Users\Agnieszka Rybczynska\Desktop\szkoła\Białe serca\prezentacja\DSC01067.JPG"/>
          <p:cNvPicPr/>
          <p:nvPr/>
        </p:nvPicPr>
        <p:blipFill>
          <a:blip r:embed="rId2" cstate="print"/>
          <a:srcRect l="13896" t="13303"/>
          <a:stretch>
            <a:fillRect/>
          </a:stretch>
        </p:blipFill>
        <p:spPr bwMode="auto">
          <a:xfrm>
            <a:off x="3779912" y="3212976"/>
            <a:ext cx="4988363" cy="3100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Obraz 7" descr="C:\Users\Agnieszka Rybczynska\Desktop\szkoła\Białe serca\DSC01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85874">
            <a:off x="395325" y="2986183"/>
            <a:ext cx="4377059" cy="2966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rostokąt 5"/>
          <p:cNvSpPr/>
          <p:nvPr/>
        </p:nvSpPr>
        <p:spPr>
          <a:xfrm rot="495855">
            <a:off x="1442765" y="563417"/>
            <a:ext cx="799288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cap="all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Prezentacje </a:t>
            </a:r>
            <a:r>
              <a:rPr lang="pl-PL" sz="4400" b="1" cap="all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multimedialne</a:t>
            </a:r>
          </a:p>
          <a:p>
            <a:pPr algn="ctr"/>
            <a:r>
              <a:rPr lang="pl-PL" sz="4400" b="1" cap="all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 </a:t>
            </a:r>
            <a:r>
              <a:rPr lang="pl-PL" sz="4400" b="1" cap="all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i </a:t>
            </a:r>
            <a:endParaRPr lang="pl-PL" sz="4400" b="1" cap="all" dirty="0" smtClean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  <a:p>
            <a:pPr algn="ctr"/>
            <a:r>
              <a:rPr lang="pl-PL" sz="4400" b="1" cap="all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wystawki książek</a:t>
            </a:r>
            <a:endParaRPr lang="pl-PL" sz="4400" b="1" cap="all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Admin\Desktop\gotowe1\Dla Marzeny\Gazetki i wystawki książek\100D3200\DSC_00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34101">
            <a:off x="208347" y="314487"/>
            <a:ext cx="30963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dmin\Desktop\gotowe1\Dla Marzeny\Gazetki i wystawki książek\100D3200\DSC_0030.JPG"/>
          <p:cNvPicPr/>
          <p:nvPr/>
        </p:nvPicPr>
        <p:blipFill>
          <a:blip r:embed="rId3" cstate="print"/>
          <a:srcRect b="7438"/>
          <a:stretch>
            <a:fillRect/>
          </a:stretch>
        </p:blipFill>
        <p:spPr bwMode="auto">
          <a:xfrm>
            <a:off x="3387786" y="2060848"/>
            <a:ext cx="3344454" cy="209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dmin\Desktop\gotowe1\Dla Marzeny\Gazetki i wystawki książek\100D3200\DSC_0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574755" cy="237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dmin\Desktop\gotowe1\Dla Marzeny\Gazetki i wystawki książek\100D3200\DSC_0026.JPG"/>
          <p:cNvPicPr/>
          <p:nvPr/>
        </p:nvPicPr>
        <p:blipFill>
          <a:blip r:embed="rId5" cstate="print"/>
          <a:srcRect t="8889"/>
          <a:stretch>
            <a:fillRect/>
          </a:stretch>
        </p:blipFill>
        <p:spPr bwMode="auto">
          <a:xfrm>
            <a:off x="5508104" y="3933056"/>
            <a:ext cx="3240360" cy="226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gotowe1\Dla Marzeny\Gazetki i wystawki książek\100D3200\DSC_0003.JPG"/>
          <p:cNvPicPr/>
          <p:nvPr/>
        </p:nvPicPr>
        <p:blipFill>
          <a:blip r:embed="rId6" cstate="print"/>
          <a:srcRect l="4834"/>
          <a:stretch>
            <a:fillRect/>
          </a:stretch>
        </p:blipFill>
        <p:spPr bwMode="auto">
          <a:xfrm rot="737716">
            <a:off x="5828267" y="608792"/>
            <a:ext cx="2804159" cy="195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Admin\Desktop\gotowe1\Dla Marzeny\Gazetki i wystawki książek\100D3200\DSC_0032.JPG"/>
          <p:cNvPicPr/>
          <p:nvPr/>
        </p:nvPicPr>
        <p:blipFill>
          <a:blip r:embed="rId7" cstate="print"/>
          <a:srcRect l="8849" t="12821" r="8558" b="6434"/>
          <a:stretch>
            <a:fillRect/>
          </a:stretch>
        </p:blipFill>
        <p:spPr bwMode="auto">
          <a:xfrm rot="16200000">
            <a:off x="3438055" y="269849"/>
            <a:ext cx="2237677" cy="169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:\Users\Admin\Desktop\gotowe1\Dla Marzeny\Gazetki i wystawki książek\100D3200\DSC_0035.JPG"/>
          <p:cNvPicPr/>
          <p:nvPr/>
        </p:nvPicPr>
        <p:blipFill>
          <a:blip r:embed="rId8" cstate="print"/>
          <a:srcRect l="8512" t="8611" r="9584" b="9911"/>
          <a:stretch>
            <a:fillRect/>
          </a:stretch>
        </p:blipFill>
        <p:spPr bwMode="auto">
          <a:xfrm rot="16200000">
            <a:off x="3617000" y="4167976"/>
            <a:ext cx="2231150" cy="1473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:\DCIM\100OLYMP\PA240306.JPG"/>
          <p:cNvPicPr/>
          <p:nvPr/>
        </p:nvPicPr>
        <p:blipFill>
          <a:blip r:embed="rId2" cstate="print"/>
          <a:srcRect t="12694" b="11140"/>
          <a:stretch>
            <a:fillRect/>
          </a:stretch>
        </p:blipFill>
        <p:spPr bwMode="auto">
          <a:xfrm>
            <a:off x="2483768" y="1412776"/>
            <a:ext cx="604867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79512" y="332656"/>
            <a:ext cx="866121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4400" b="1" cap="all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Przedstawienia </a:t>
            </a:r>
            <a:r>
              <a:rPr lang="pl-PL" sz="4400" b="1" cap="all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profilaktyczne</a:t>
            </a:r>
            <a:endParaRPr lang="pl-PL" sz="4400" b="1" cap="all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 rot="21355946">
            <a:off x="795067" y="4621213"/>
            <a:ext cx="4241499" cy="1264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HeroicExtremeRightFacing"/>
              <a:lightRig rig="threePt" dir="t"/>
            </a:scene3d>
          </a:bodyPr>
          <a:lstStyle/>
          <a:p>
            <a:pPr algn="ctr" rtl="0"/>
            <a:r>
              <a:rPr lang="pl-PL" sz="3600" kern="10" spc="720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round/>
                  <a:headEnd/>
                  <a:tailEnd/>
                </a:ln>
                <a:solidFill>
                  <a:srgbClr val="A5A5A5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MUR</a:t>
            </a:r>
            <a:endParaRPr lang="pl-PL" sz="3600" kern="10" spc="72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solidFill>
                <a:srgbClr val="A5A5A5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6841" y="260648"/>
            <a:ext cx="8897159" cy="1600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PROMOCJA ZDROWIA PSYCHICZNEGO</a:t>
            </a:r>
          </a:p>
          <a:p>
            <a:pPr algn="ctr"/>
            <a:endParaRPr lang="pl-PL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9154" name="Picture 2" descr="http://salusprodomo.pl/wp-content/uploads/2015/12/zdrowie-360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32856"/>
            <a:ext cx="7517635" cy="4176464"/>
          </a:xfrm>
          <a:prstGeom prst="rect">
            <a:avLst/>
          </a:prstGeom>
          <a:ln w="228600" cap="sq" cmpd="thickThin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907704" y="764704"/>
            <a:ext cx="6948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all" normalizeH="0" baseline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PRAWA I OBOWIĄZKI UCZNIÓW</a:t>
            </a:r>
            <a:endParaRPr kumimoji="0" lang="pl-PL" sz="4000" b="1" i="0" u="none" strike="noStrike" cap="all" normalizeH="0" baseline="0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F:\Telefon Aga\20150518_1313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200800" cy="43565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Obraz 3" descr="http://www.sp62katowice.szkolnastrona.pl/container/prawa_dziecka_ang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15" t="22747" r="32124" b="37768"/>
          <a:stretch>
            <a:fillRect/>
          </a:stretch>
        </p:blipFill>
        <p:spPr bwMode="auto">
          <a:xfrm>
            <a:off x="5796136" y="4471468"/>
            <a:ext cx="3090487" cy="238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633</TotalTime>
  <Words>132</Words>
  <Application>Microsoft Office PowerPoint</Application>
  <PresentationFormat>Pokaz na ekranie (4:3)</PresentationFormat>
  <Paragraphs>56</Paragraphs>
  <Slides>39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Przepływ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Admin</dc:creator>
  <cp:lastModifiedBy>Admin</cp:lastModifiedBy>
  <cp:revision>107</cp:revision>
  <dcterms:created xsi:type="dcterms:W3CDTF">2016-02-29T16:22:23Z</dcterms:created>
  <dcterms:modified xsi:type="dcterms:W3CDTF">2016-03-08T05:50:23Z</dcterms:modified>
</cp:coreProperties>
</file>