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9" r:id="rId7"/>
    <p:sldId id="270" r:id="rId8"/>
    <p:sldId id="271" r:id="rId9"/>
    <p:sldId id="272" r:id="rId10"/>
    <p:sldId id="260" r:id="rId11"/>
    <p:sldId id="261" r:id="rId12"/>
    <p:sldId id="262" r:id="rId13"/>
    <p:sldId id="276" r:id="rId14"/>
    <p:sldId id="263" r:id="rId15"/>
    <p:sldId id="264" r:id="rId16"/>
    <p:sldId id="265" r:id="rId17"/>
    <p:sldId id="273" r:id="rId18"/>
    <p:sldId id="267" r:id="rId19"/>
    <p:sldId id="275" r:id="rId20"/>
    <p:sldId id="268" r:id="rId21"/>
    <p:sldId id="282" r:id="rId22"/>
    <p:sldId id="278" r:id="rId23"/>
    <p:sldId id="277" r:id="rId24"/>
    <p:sldId id="280" r:id="rId25"/>
    <p:sldId id="279" r:id="rId26"/>
    <p:sldId id="281" r:id="rId27"/>
    <p:sldId id="274" r:id="rId2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4683D-6BB9-4AEC-B514-11C3ABB17B13}" type="datetimeFigureOut">
              <a:rPr lang="pl-PL" smtClean="0"/>
              <a:pPr/>
              <a:t>2016-03-08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BE3CC-1AB2-4F1B-A9FC-BFC8A7F7623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4000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4683D-6BB9-4AEC-B514-11C3ABB17B13}" type="datetimeFigureOut">
              <a:rPr lang="pl-PL" smtClean="0"/>
              <a:pPr/>
              <a:t>2016-03-08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BE3CC-1AB2-4F1B-A9FC-BFC8A7F7623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4000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4683D-6BB9-4AEC-B514-11C3ABB17B13}" type="datetimeFigureOut">
              <a:rPr lang="pl-PL" smtClean="0"/>
              <a:pPr/>
              <a:t>2016-03-08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BE3CC-1AB2-4F1B-A9FC-BFC8A7F7623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4000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4683D-6BB9-4AEC-B514-11C3ABB17B13}" type="datetimeFigureOut">
              <a:rPr lang="pl-PL" smtClean="0"/>
              <a:pPr/>
              <a:t>2016-03-08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BE3CC-1AB2-4F1B-A9FC-BFC8A7F7623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4000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4683D-6BB9-4AEC-B514-11C3ABB17B13}" type="datetimeFigureOut">
              <a:rPr lang="pl-PL" smtClean="0"/>
              <a:pPr/>
              <a:t>2016-03-08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BE3CC-1AB2-4F1B-A9FC-BFC8A7F7623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4000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4683D-6BB9-4AEC-B514-11C3ABB17B13}" type="datetimeFigureOut">
              <a:rPr lang="pl-PL" smtClean="0"/>
              <a:pPr/>
              <a:t>2016-03-08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BE3CC-1AB2-4F1B-A9FC-BFC8A7F7623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4000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4683D-6BB9-4AEC-B514-11C3ABB17B13}" type="datetimeFigureOut">
              <a:rPr lang="pl-PL" smtClean="0"/>
              <a:pPr/>
              <a:t>2016-03-08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BE3CC-1AB2-4F1B-A9FC-BFC8A7F7623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4000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4683D-6BB9-4AEC-B514-11C3ABB17B13}" type="datetimeFigureOut">
              <a:rPr lang="pl-PL" smtClean="0"/>
              <a:pPr/>
              <a:t>2016-03-08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BE3CC-1AB2-4F1B-A9FC-BFC8A7F7623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4000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4683D-6BB9-4AEC-B514-11C3ABB17B13}" type="datetimeFigureOut">
              <a:rPr lang="pl-PL" smtClean="0"/>
              <a:pPr/>
              <a:t>2016-03-08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BE3CC-1AB2-4F1B-A9FC-BFC8A7F7623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4000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4683D-6BB9-4AEC-B514-11C3ABB17B13}" type="datetimeFigureOut">
              <a:rPr lang="pl-PL" smtClean="0"/>
              <a:pPr/>
              <a:t>2016-03-08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BE3CC-1AB2-4F1B-A9FC-BFC8A7F7623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4000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4683D-6BB9-4AEC-B514-11C3ABB17B13}" type="datetimeFigureOut">
              <a:rPr lang="pl-PL" smtClean="0"/>
              <a:pPr/>
              <a:t>2016-03-08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BE3CC-1AB2-4F1B-A9FC-BFC8A7F7623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4000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4683D-6BB9-4AEC-B514-11C3ABB17B13}" type="datetimeFigureOut">
              <a:rPr lang="pl-PL" smtClean="0"/>
              <a:pPr/>
              <a:t>2016-03-08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BE3CC-1AB2-4F1B-A9FC-BFC8A7F76231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4000">
    <p:newsfla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Desktop\preazentacje\CENTRUM%20USMIECHU-ZDROWIA%20SMAKI.mp3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gif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odobny obraz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1680" y="-387424"/>
            <a:ext cx="6120680" cy="591666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4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 descr="http://www.szkolaojrzanowo.pl/sites/default/files/styles/large/public/field/image/exercise-clip-art-145768.jpg?itok=2cccRmz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6056" y="4077072"/>
            <a:ext cx="3778525" cy="2393067"/>
          </a:xfrm>
          <a:prstGeom prst="rect">
            <a:avLst/>
          </a:prstGeom>
          <a:noFill/>
        </p:spPr>
      </p:pic>
      <p:pic>
        <p:nvPicPr>
          <p:cNvPr id="11" name="Obraz 10" descr="C:\Users\Admin\Desktop\gotowe1\2. Zdrowe odżywianie\owoce i warzywa konkurs\IMG_02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492896"/>
            <a:ext cx="266429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rostokąt 1"/>
          <p:cNvSpPr/>
          <p:nvPr/>
        </p:nvSpPr>
        <p:spPr>
          <a:xfrm>
            <a:off x="5580112" y="188640"/>
            <a:ext cx="3234481" cy="10801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Konkursy</a:t>
            </a:r>
            <a:endParaRPr lang="pl-PL" sz="5400" b="1" dirty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Objaśnienie w chmurce 3"/>
          <p:cNvSpPr/>
          <p:nvPr/>
        </p:nvSpPr>
        <p:spPr>
          <a:xfrm>
            <a:off x="4716016" y="1268760"/>
            <a:ext cx="4248472" cy="1584176"/>
          </a:xfrm>
          <a:prstGeom prst="cloudCallout">
            <a:avLst>
              <a:gd name="adj1" fmla="val 13604"/>
              <a:gd name="adj2" fmla="val 171726"/>
            </a:avLst>
          </a:prstGeom>
          <a:solidFill>
            <a:schemeClr val="bg1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>
                <a:solidFill>
                  <a:srgbClr val="C00000"/>
                </a:solidFill>
                <a:ea typeface="Times New Roman"/>
                <a:cs typeface="Times New Roman"/>
              </a:rPr>
              <a:t>Zdrowie promuję i nie choruję</a:t>
            </a:r>
            <a:endParaRPr lang="pl-PL" sz="2800" dirty="0">
              <a:solidFill>
                <a:srgbClr val="C00000"/>
              </a:solidFill>
            </a:endParaRPr>
          </a:p>
        </p:txBody>
      </p:sp>
      <p:sp>
        <p:nvSpPr>
          <p:cNvPr id="6" name="Objaśnienie w chmurce 5"/>
          <p:cNvSpPr/>
          <p:nvPr/>
        </p:nvSpPr>
        <p:spPr>
          <a:xfrm rot="558788">
            <a:off x="113396" y="4196482"/>
            <a:ext cx="4288109" cy="1750688"/>
          </a:xfrm>
          <a:prstGeom prst="cloudCallout">
            <a:avLst>
              <a:gd name="adj1" fmla="val -2952"/>
              <a:gd name="adj2" fmla="val -126647"/>
            </a:avLst>
          </a:prstGeom>
          <a:solidFill>
            <a:schemeClr val="bg1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>
                <a:solidFill>
                  <a:srgbClr val="C00000"/>
                </a:solidFill>
              </a:rPr>
              <a:t>Owoce i warzywa</a:t>
            </a:r>
          </a:p>
        </p:txBody>
      </p:sp>
      <p:pic>
        <p:nvPicPr>
          <p:cNvPr id="10" name="Obraz 9" descr="C:\Users\Admin\Desktop\gotowe1\2. Zdrowe odżywianie\owoce i warzywa konkurs\20151012_09052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04664"/>
            <a:ext cx="4248472" cy="25922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slow" advClick="0" advTm="4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PC\Desktop\festiwal piosenki o zdrowiu\PB25004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4249341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C0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Objaśnienie w chmurce 2"/>
          <p:cNvSpPr/>
          <p:nvPr/>
        </p:nvSpPr>
        <p:spPr>
          <a:xfrm>
            <a:off x="4895528" y="188640"/>
            <a:ext cx="4248472" cy="1584176"/>
          </a:xfrm>
          <a:prstGeom prst="cloudCallout">
            <a:avLst>
              <a:gd name="adj1" fmla="val -60899"/>
              <a:gd name="adj2" fmla="val 66940"/>
            </a:avLst>
          </a:prstGeom>
          <a:solidFill>
            <a:schemeClr val="bg1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solidFill>
                  <a:srgbClr val="C00000"/>
                </a:solidFill>
              </a:rPr>
              <a:t>Konkurs piosenki o zdrowiu</a:t>
            </a:r>
          </a:p>
          <a:p>
            <a:pPr algn="ctr"/>
            <a:endParaRPr lang="pl-PL" sz="2800" dirty="0">
              <a:solidFill>
                <a:srgbClr val="C00000"/>
              </a:solidFill>
            </a:endParaRPr>
          </a:p>
        </p:txBody>
      </p:sp>
      <p:sp>
        <p:nvSpPr>
          <p:cNvPr id="4" name="Objaśnienie w chmurce 3"/>
          <p:cNvSpPr/>
          <p:nvPr/>
        </p:nvSpPr>
        <p:spPr>
          <a:xfrm>
            <a:off x="395536" y="4653136"/>
            <a:ext cx="4248472" cy="1584176"/>
          </a:xfrm>
          <a:prstGeom prst="cloudCallout">
            <a:avLst>
              <a:gd name="adj1" fmla="val 63935"/>
              <a:gd name="adj2" fmla="val 63388"/>
            </a:avLst>
          </a:prstGeom>
          <a:solidFill>
            <a:schemeClr val="bg1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>
                <a:solidFill>
                  <a:srgbClr val="C00000"/>
                </a:solidFill>
              </a:rPr>
              <a:t>Jedz </a:t>
            </a:r>
            <a:r>
              <a:rPr lang="pl-PL" sz="2800" dirty="0" smtClean="0">
                <a:solidFill>
                  <a:srgbClr val="C00000"/>
                </a:solidFill>
              </a:rPr>
              <a:t>smacznie</a:t>
            </a:r>
          </a:p>
          <a:p>
            <a:pPr algn="ctr"/>
            <a:r>
              <a:rPr lang="pl-PL" sz="2800" dirty="0" smtClean="0">
                <a:solidFill>
                  <a:srgbClr val="C00000"/>
                </a:solidFill>
              </a:rPr>
              <a:t> </a:t>
            </a:r>
            <a:r>
              <a:rPr lang="pl-PL" sz="2800" dirty="0">
                <a:solidFill>
                  <a:srgbClr val="C00000"/>
                </a:solidFill>
              </a:rPr>
              <a:t>i zdrowo</a:t>
            </a:r>
          </a:p>
        </p:txBody>
      </p:sp>
      <p:pic>
        <p:nvPicPr>
          <p:cNvPr id="6" name="Obraz 5" descr="C:\Users\Admin\Desktop\gotowe1\2. Zdrowe odżywianie\piosenki o zdrowiu\PB25008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916832"/>
            <a:ext cx="2562225" cy="19216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C000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Obraz 6" descr="C:\Users\Admin\Desktop\gotowe\2. Zdrowe odżywianie\owoce i warzywa konkurs\DSC0407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4077072"/>
            <a:ext cx="3744416" cy="2609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4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 rot="20937412">
            <a:off x="796724" y="885235"/>
            <a:ext cx="510702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Albumy zdrowego </a:t>
            </a:r>
            <a:r>
              <a:rPr lang="pl-PL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ż</a:t>
            </a:r>
            <a:r>
              <a:rPr lang="pl-PL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ywienia</a:t>
            </a:r>
            <a:endParaRPr lang="pl-PL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Obraz 3" descr="piza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72816"/>
            <a:ext cx="7416824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400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C:\Users\Owner\Pictures\iwona\2014-10-09-3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476672"/>
            <a:ext cx="3024336" cy="2753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C:\Users\Owner\Pictures\iwona\2014-10-09-3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708920"/>
            <a:ext cx="3448050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Prostokąt 1"/>
          <p:cNvSpPr/>
          <p:nvPr/>
        </p:nvSpPr>
        <p:spPr>
          <a:xfrm>
            <a:off x="2195736" y="5085184"/>
            <a:ext cx="6365708" cy="10137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Wizyta w piekarni</a:t>
            </a:r>
            <a:endParaRPr lang="pl-PL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Obraz 4"/>
          <p:cNvPicPr/>
          <p:nvPr/>
        </p:nvPicPr>
        <p:blipFill>
          <a:blip r:embed="rId4" cstate="print"/>
          <a:srcRect l="39029" t="34574" r="26505" b="5851"/>
          <a:stretch>
            <a:fillRect/>
          </a:stretch>
        </p:blipFill>
        <p:spPr bwMode="auto">
          <a:xfrm>
            <a:off x="3995936" y="2132856"/>
            <a:ext cx="2448272" cy="2448272"/>
          </a:xfrm>
          <a:prstGeom prst="rect">
            <a:avLst/>
          </a:prstGeom>
          <a:ln w="190500" cap="sq">
            <a:solidFill>
              <a:srgbClr val="C0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6" name="Picture 2" descr="http://png.clipart.me/graphics/thumbs/477/smiling-pizza-chef-giving-the-okay-sign-vector-illustration_47737348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03648" y="260648"/>
            <a:ext cx="2142958" cy="223224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min\Desktop\gotowe1\2. Zdrowe odżywianie\Witamy wiosnę zdrowo i wesoło\DSC09142.JPG"/>
          <p:cNvPicPr>
            <a:picLocks noChangeAspect="1" noChangeArrowheads="1"/>
          </p:cNvPicPr>
          <p:nvPr/>
        </p:nvPicPr>
        <p:blipFill>
          <a:blip r:embed="rId2" cstate="print"/>
          <a:srcRect r="16334"/>
          <a:stretch>
            <a:fillRect/>
          </a:stretch>
        </p:blipFill>
        <p:spPr bwMode="auto">
          <a:xfrm rot="17337290">
            <a:off x="3977802" y="1656315"/>
            <a:ext cx="5206825" cy="41355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0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Obraz 4" descr="C:\Users\Admin\Desktop\m a m a\zdjęcia\moja klasa\klasaI\klasa I sałatki\100_784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88640"/>
            <a:ext cx="3384376" cy="27363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Objaśnienie w chmurce 2"/>
          <p:cNvSpPr/>
          <p:nvPr/>
        </p:nvSpPr>
        <p:spPr>
          <a:xfrm rot="605450">
            <a:off x="3656053" y="92547"/>
            <a:ext cx="5688632" cy="2376264"/>
          </a:xfrm>
          <a:prstGeom prst="cloudCallout">
            <a:avLst>
              <a:gd name="adj1" fmla="val 21949"/>
              <a:gd name="adj2" fmla="val 94468"/>
            </a:avLst>
          </a:prstGeom>
          <a:solidFill>
            <a:schemeClr val="bg1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sz="2800" b="1" dirty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Konkurs na najoryginalniejsze               i najsmaczniejsze śniadanie</a:t>
            </a:r>
          </a:p>
          <a:p>
            <a:pPr algn="ctr"/>
            <a:endParaRPr lang="pl-PL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Obraz 3" descr="C:\Users\PC\Desktop\owoce i warzywa konkurs\IMG_124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314550">
            <a:off x="792060" y="2474857"/>
            <a:ext cx="3134866" cy="394697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C00000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5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755576" y="692696"/>
            <a:ext cx="7723396" cy="153888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4000" b="1" dirty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Pokaz mody owocowo – warzywnej</a:t>
            </a:r>
          </a:p>
          <a:p>
            <a:pPr algn="ctr"/>
            <a:endParaRPr lang="pl-PL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6" name="Obraz 5" descr="F:\Telefon Aga\20151125_1509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87308">
            <a:off x="439527" y="1672507"/>
            <a:ext cx="4680520" cy="2880320"/>
          </a:xfrm>
          <a:prstGeom prst="rect">
            <a:avLst/>
          </a:prstGeom>
          <a:ln w="190500" cap="sq">
            <a:solidFill>
              <a:srgbClr val="C0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az 6" descr="F:\Telefon Aga\20151125_150938.jpg"/>
          <p:cNvPicPr/>
          <p:nvPr/>
        </p:nvPicPr>
        <p:blipFill>
          <a:blip r:embed="rId3" cstate="print"/>
          <a:srcRect r="22917"/>
          <a:stretch>
            <a:fillRect/>
          </a:stretch>
        </p:blipFill>
        <p:spPr bwMode="auto">
          <a:xfrm rot="6144444">
            <a:off x="5076492" y="1517192"/>
            <a:ext cx="3672408" cy="36648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C0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Obraz 7" descr="C:\Users\Admin\Desktop\gotowe1\2. Zdrowe odżywianie\Andrzejkowo-owocowo\PB25022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4221088"/>
            <a:ext cx="3600400" cy="2456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4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I:\100D3200\DSC_007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13515">
            <a:off x="312750" y="908585"/>
            <a:ext cx="4824536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Admin\Desktop\gotowe1\2. Zdrowe odżywianie\ŚNIADANIE DAJE MOC\DSC068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269180"/>
            <a:ext cx="5400600" cy="3588820"/>
          </a:xfrm>
          <a:prstGeom prst="ellipse">
            <a:avLst/>
          </a:prstGeom>
          <a:ln w="63500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Prostokąt 1"/>
          <p:cNvSpPr/>
          <p:nvPr/>
        </p:nvSpPr>
        <p:spPr>
          <a:xfrm>
            <a:off x="2339752" y="0"/>
            <a:ext cx="515237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Nasi najmłodsi </a:t>
            </a:r>
            <a:r>
              <a:rPr lang="pl-PL" sz="5400" b="1" cap="none" spc="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itchFamily="2" charset="2"/>
              </a:rPr>
              <a:t></a:t>
            </a:r>
            <a:endParaRPr lang="pl-PL" sz="5400" b="1" cap="none" spc="0" dirty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Gwiazda 24-ramienna 8"/>
          <p:cNvSpPr/>
          <p:nvPr/>
        </p:nvSpPr>
        <p:spPr>
          <a:xfrm>
            <a:off x="5220072" y="1556792"/>
            <a:ext cx="2232248" cy="1656184"/>
          </a:xfrm>
          <a:prstGeom prst="star24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solidFill>
                  <a:srgbClr val="C00000"/>
                </a:solidFill>
              </a:rPr>
              <a:t>Soki</a:t>
            </a:r>
          </a:p>
          <a:p>
            <a:pPr algn="ctr"/>
            <a:endParaRPr lang="pl-PL" dirty="0"/>
          </a:p>
        </p:txBody>
      </p:sp>
      <p:pic>
        <p:nvPicPr>
          <p:cNvPr id="3074" name="Picture 2" descr="http://www.zss.wrzesnia.powiat.pl/owoce/gif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260648"/>
            <a:ext cx="1476375" cy="2857500"/>
          </a:xfrm>
          <a:prstGeom prst="rect">
            <a:avLst/>
          </a:prstGeom>
          <a:noFill/>
        </p:spPr>
      </p:pic>
      <p:pic>
        <p:nvPicPr>
          <p:cNvPr id="10" name="Obraz 9" descr="I:\100D3200\DSC_007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05064"/>
            <a:ext cx="3816424" cy="25649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domojcapio.pl/tl_files/Dom%20Ojca%20Pio/galeria%20dieta%20ow%20i%20mak/surow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5328592" cy="2893259"/>
          </a:xfrm>
          <a:prstGeom prst="rect">
            <a:avLst/>
          </a:prstGeom>
          <a:noFill/>
        </p:spPr>
      </p:pic>
      <p:sp>
        <p:nvSpPr>
          <p:cNvPr id="3" name="Gwiazda 24-ramienna 2"/>
          <p:cNvSpPr/>
          <p:nvPr/>
        </p:nvSpPr>
        <p:spPr>
          <a:xfrm>
            <a:off x="1403648" y="1916832"/>
            <a:ext cx="2808312" cy="2448272"/>
          </a:xfrm>
          <a:prstGeom prst="star24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solidFill>
                  <a:srgbClr val="C00000"/>
                </a:solidFill>
              </a:rPr>
              <a:t>Surówki zawsze zdrowe</a:t>
            </a:r>
          </a:p>
          <a:p>
            <a:pPr algn="ctr"/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6876" t="45890" r="65968" b="13751"/>
          <a:stretch>
            <a:fillRect/>
          </a:stretch>
        </p:blipFill>
        <p:spPr bwMode="auto">
          <a:xfrm>
            <a:off x="5148064" y="260648"/>
            <a:ext cx="3312368" cy="43808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Gwiazda 24-ramienna 1"/>
          <p:cNvSpPr/>
          <p:nvPr/>
        </p:nvSpPr>
        <p:spPr>
          <a:xfrm>
            <a:off x="4932040" y="4365104"/>
            <a:ext cx="4032448" cy="2232248"/>
          </a:xfrm>
          <a:prstGeom prst="star24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sz="2400" b="1" dirty="0">
                <a:solidFill>
                  <a:srgbClr val="C00000"/>
                </a:solidFill>
              </a:rPr>
              <a:t>Marchewkowy raj</a:t>
            </a:r>
          </a:p>
        </p:txBody>
      </p:sp>
      <p:pic>
        <p:nvPicPr>
          <p:cNvPr id="1028" name="Picture 4" descr="https://encrypted-tbn2.gstatic.com/images?q=tbn:ANd9GcQf1OP_yiWsX1izIL1Rf7oBr9ZkC-NzdNMMPSxnhlKzYjkTZfX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034804"/>
            <a:ext cx="4242505" cy="282319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4000">
    <p:comb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wiazda 24-ramienna 2"/>
          <p:cNvSpPr/>
          <p:nvPr/>
        </p:nvSpPr>
        <p:spPr>
          <a:xfrm>
            <a:off x="4823520" y="332656"/>
            <a:ext cx="4320480" cy="3240360"/>
          </a:xfrm>
          <a:prstGeom prst="star24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 smtClean="0">
                <a:solidFill>
                  <a:srgbClr val="C00000"/>
                </a:solidFill>
              </a:rPr>
              <a:t>Pyszne witaminki – skarby z sadu</a:t>
            </a:r>
          </a:p>
          <a:p>
            <a:pPr algn="ctr"/>
            <a:r>
              <a:rPr lang="pl-PL" sz="2400" b="1" dirty="0" smtClean="0">
                <a:solidFill>
                  <a:srgbClr val="C00000"/>
                </a:solidFill>
              </a:rPr>
              <a:t> i ogrodu</a:t>
            </a:r>
          </a:p>
          <a:p>
            <a:pPr lvl="0" algn="ctr"/>
            <a:endParaRPr lang="pl-PL" sz="2400" b="1" dirty="0">
              <a:solidFill>
                <a:srgbClr val="C00000"/>
              </a:solidFill>
            </a:endParaRPr>
          </a:p>
        </p:txBody>
      </p:sp>
      <p:pic>
        <p:nvPicPr>
          <p:cNvPr id="4" name="Obraz 3" descr="C:\Users\Piotr\Desktop\Zdjęcia do prezentacji\kUCHCIKOWO\DSC_820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144281">
            <a:off x="160586" y="1606264"/>
            <a:ext cx="5386744" cy="3518136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233"/>
          <a:stretch>
            <a:fillRect/>
          </a:stretch>
        </p:blipFill>
        <p:spPr bwMode="auto">
          <a:xfrm>
            <a:off x="5364088" y="4005064"/>
            <a:ext cx="3456384" cy="19621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C000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4000">
    <p:split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4624" t="21282" r="27781" b="16704"/>
          <a:stretch>
            <a:fillRect/>
          </a:stretch>
        </p:blipFill>
        <p:spPr bwMode="auto">
          <a:xfrm>
            <a:off x="467544" y="2060848"/>
            <a:ext cx="3833569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C0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Obraz 4" descr="C:\Users\PC\Desktop\owoce i warzywa konkurs\IMG_019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988840"/>
            <a:ext cx="3421757" cy="28918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C000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6" name="Prostokąt 5"/>
          <p:cNvSpPr/>
          <p:nvPr/>
        </p:nvSpPr>
        <p:spPr>
          <a:xfrm>
            <a:off x="971600" y="836712"/>
            <a:ext cx="721595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dirty="0" smtClean="0">
                <a:ln w="1143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Innowacja pedagogiczna</a:t>
            </a:r>
            <a:endParaRPr lang="pl-PL" sz="5400" b="1" dirty="0">
              <a:ln w="11430">
                <a:solidFill>
                  <a:schemeClr val="tx1">
                    <a:lumMod val="95000"/>
                    <a:lumOff val="5000"/>
                  </a:schemeClr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683568" y="5373216"/>
            <a:ext cx="76984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Jem zdrowo i kolorowo </a:t>
            </a:r>
            <a:r>
              <a:rPr lang="pl-PL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Wingdings" pitchFamily="2" charset="2"/>
              </a:rPr>
              <a:t></a:t>
            </a:r>
            <a:endParaRPr lang="pl-PL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403648" y="476672"/>
            <a:ext cx="680974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7200" b="1" dirty="0" smtClean="0">
                <a:ln w="1143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ZDROWE ODŻYWIANIE</a:t>
            </a:r>
            <a:endParaRPr lang="pl-PL" sz="7200" b="1" dirty="0">
              <a:ln w="11430">
                <a:solidFill>
                  <a:schemeClr val="tx1">
                    <a:lumMod val="85000"/>
                    <a:lumOff val="15000"/>
                  </a:schemeClr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pic>
        <p:nvPicPr>
          <p:cNvPr id="2050" name="Picture 2" descr="http://1.bp.blogspot.com/-0jpqRjGna7s/T6bglyqWJJI/AAAAAAAAAE8/SQtwu3musJI/s1600/f1ac6e0d28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5616" y="2782838"/>
            <a:ext cx="7593470" cy="4075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CENTRUM USMIECHU-ZDROWIA SMAK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460432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467544" y="836712"/>
            <a:ext cx="7992888" cy="19442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dirty="0" smtClean="0">
                <a:ln w="1143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Przedstawienia promujące</a:t>
            </a:r>
          </a:p>
          <a:p>
            <a:pPr algn="ctr"/>
            <a:r>
              <a:rPr lang="pl-PL" sz="5400" b="1" dirty="0" smtClean="0">
                <a:ln w="1143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zdrowe odżywianie.</a:t>
            </a:r>
            <a:endParaRPr lang="pl-PL" sz="5400" b="1" dirty="0">
              <a:ln w="11430">
                <a:solidFill>
                  <a:schemeClr val="tx1">
                    <a:lumMod val="95000"/>
                    <a:lumOff val="5000"/>
                  </a:schemeClr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7" name="Picture 1" descr="C:\Users\Admin\Desktop\gotowe1\2. Zdrowe odżywianie\Witamy wiosnę zdrowo i wesoło\DSC09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564904"/>
            <a:ext cx="5670994" cy="376850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400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C:\Users\Admin\Desktop\gotowe\DSC024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276872"/>
            <a:ext cx="4281726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Admin\Desktop\gotowe\DSC025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927178">
            <a:off x="468788" y="2244004"/>
            <a:ext cx="4445585" cy="3334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Prostokąt 1"/>
          <p:cNvSpPr/>
          <p:nvPr/>
        </p:nvSpPr>
        <p:spPr>
          <a:xfrm>
            <a:off x="1403648" y="476672"/>
            <a:ext cx="649395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„Żyj zdrowo i kolorowo”</a:t>
            </a:r>
            <a:endParaRPr lang="pl-PL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4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899592" y="5877272"/>
            <a:ext cx="74807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000" b="1" cap="none" spc="0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„Witamy wiosnę zdrowo i wesoło”</a:t>
            </a:r>
            <a:endParaRPr lang="pl-PL" sz="4000" b="1" cap="none" spc="0" dirty="0">
              <a:ln w="31550" cmpd="sng">
                <a:solidFill>
                  <a:srgbClr val="FF0000"/>
                </a:soli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7" name="Obraz 6" descr="C:\Users\Admin\Desktop\gotowe1\2. Zdrowe odżywianie\Witamy wiosnę zdrowo i wesoło\DSC0920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260648"/>
            <a:ext cx="309634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 descr="C:\Users\Admin\Desktop\gotowe1\2. Zdrowe odżywianie\Witamy wiosnę zdrowo i wesoło\DSC0917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3362104" cy="2234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az 9" descr="C:\Users\Admin\Desktop\gotowe1\2. Zdrowe odżywianie\Witamy wiosnę zdrowo i wesoło\DSC0914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2636912"/>
            <a:ext cx="446449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az 10" descr="C:\Users\Admin\Desktop\gotowe1\2. Zdrowe odżywianie\Witamy wiosnę zdrowo i wesoło\DSC09142.JPG"/>
          <p:cNvPicPr/>
          <p:nvPr/>
        </p:nvPicPr>
        <p:blipFill>
          <a:blip r:embed="rId5" cstate="print"/>
          <a:srcRect r="16769"/>
          <a:stretch>
            <a:fillRect/>
          </a:stretch>
        </p:blipFill>
        <p:spPr bwMode="auto">
          <a:xfrm rot="14963904">
            <a:off x="163204" y="3304513"/>
            <a:ext cx="2398245" cy="1625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az 11" descr="C:\Users\Admin\Desktop\gotowe1\2. Zdrowe odżywianie\Witamy wiosnę zdrowo i wesoło\DSC0911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94572">
            <a:off x="6660604" y="3392195"/>
            <a:ext cx="2355106" cy="1393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H:\DCIM\100D3200\DSC_0155.JPG"/>
          <p:cNvPicPr/>
          <p:nvPr/>
        </p:nvPicPr>
        <p:blipFill>
          <a:blip r:embed="rId2" cstate="print"/>
          <a:srcRect l="8099" t="44030" r="43802" b="14428"/>
          <a:stretch>
            <a:fillRect/>
          </a:stretch>
        </p:blipFill>
        <p:spPr bwMode="auto">
          <a:xfrm>
            <a:off x="1259632" y="3068960"/>
            <a:ext cx="3330103" cy="2739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ostokąt 2"/>
          <p:cNvSpPr/>
          <p:nvPr/>
        </p:nvSpPr>
        <p:spPr>
          <a:xfrm>
            <a:off x="2969568" y="332656"/>
            <a:ext cx="6174432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„Chcesz być zdrowy jak ryba – jedz owoce</a:t>
            </a:r>
          </a:p>
          <a:p>
            <a:pPr algn="ctr"/>
            <a:r>
              <a:rPr lang="pl-PL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i warzywa”</a:t>
            </a:r>
            <a:r>
              <a:rPr lang="pl-PL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pl-PL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Obraz 3" descr="C:\Users\PC\Desktop\owoce i warzywa konkurs\IMG_123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42330">
            <a:off x="775108" y="1640330"/>
            <a:ext cx="3095625" cy="1924050"/>
          </a:xfrm>
          <a:prstGeom prst="rect">
            <a:avLst/>
          </a:prstGeom>
          <a:noFill/>
        </p:spPr>
      </p:pic>
      <p:sp>
        <p:nvSpPr>
          <p:cNvPr id="6" name="Prostokąt 5"/>
          <p:cNvSpPr/>
          <p:nvPr/>
        </p:nvSpPr>
        <p:spPr>
          <a:xfrm>
            <a:off x="1101609" y="5877272"/>
            <a:ext cx="36737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„Żyjmy zdrowo”</a:t>
            </a:r>
            <a:endParaRPr lang="pl-PL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Obraz 6" descr="H:\DCIM\100D3200\DSC_0154.JPG"/>
          <p:cNvPicPr/>
          <p:nvPr/>
        </p:nvPicPr>
        <p:blipFill>
          <a:blip r:embed="rId4" cstate="print"/>
          <a:srcRect l="49418" t="51244" r="3896" b="7711"/>
          <a:stretch>
            <a:fillRect/>
          </a:stretch>
        </p:blipFill>
        <p:spPr bwMode="auto">
          <a:xfrm rot="759510">
            <a:off x="5063105" y="2545884"/>
            <a:ext cx="3359249" cy="2225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 descr="H:\DCIM\100D3200\DSC_0155.JPG"/>
          <p:cNvPicPr/>
          <p:nvPr/>
        </p:nvPicPr>
        <p:blipFill>
          <a:blip r:embed="rId2" cstate="print"/>
          <a:srcRect t="9204" r="57190" b="56716"/>
          <a:stretch>
            <a:fillRect/>
          </a:stretch>
        </p:blipFill>
        <p:spPr bwMode="auto">
          <a:xfrm>
            <a:off x="5004048" y="4941168"/>
            <a:ext cx="3187055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 descr="C:\Users\Admin\Desktop\gotowe1\2. Zdrowe odżywianie\Witamy wiosnę zdrowo i wesoło\DSC0922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88640"/>
            <a:ext cx="2394541" cy="1591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C:\Users\Admin\Desktop\gotowe1\2. Zdrowe odżywianie\Andrzejkowo-owocowo\PB2502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692696"/>
            <a:ext cx="3975344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C000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Prostokąt 1"/>
          <p:cNvSpPr/>
          <p:nvPr/>
        </p:nvSpPr>
        <p:spPr>
          <a:xfrm>
            <a:off x="803728" y="2967335"/>
            <a:ext cx="753655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 smtClean="0">
                <a:ln w="1143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Andrzejkowo – owocowo </a:t>
            </a:r>
            <a:r>
              <a:rPr lang="pl-PL" sz="5400" b="1" cap="none" spc="0" dirty="0" smtClean="0">
                <a:ln w="1143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itchFamily="2" charset="2"/>
              </a:rPr>
              <a:t></a:t>
            </a:r>
            <a:endParaRPr lang="pl-PL" sz="5400" b="1" cap="none" spc="0" dirty="0">
              <a:ln w="11430">
                <a:solidFill>
                  <a:schemeClr val="tx1">
                    <a:lumMod val="95000"/>
                    <a:lumOff val="5000"/>
                  </a:schemeClr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Obraz 3" descr="C:\Users\Admin\Desktop\gotowe1\2. Zdrowe odżywianie\Andrzejkowo-owocowo\IMG_124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4293096"/>
            <a:ext cx="2798578" cy="21028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C0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Obraz 4" descr="C:\Users\Admin\Desktop\gotowe1\2. Zdrowe odżywianie\Andrzejkowo-owocowo\IMG_124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476672"/>
            <a:ext cx="2692253" cy="20229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C0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5842" name="Picture 2" descr="http://sp9.elblag.pl/wp-content/uploads/2015/11/kot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4077072"/>
            <a:ext cx="2381250" cy="1981201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C:\Users\Admin\Desktop\gotowe1\2. Zdrowe odżywianie\piosenki o zdrowiu\PB25008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372736" cy="2529552"/>
          </a:xfrm>
          <a:prstGeom prst="ellipse">
            <a:avLst/>
          </a:prstGeom>
          <a:ln w="190500" cap="rnd">
            <a:solidFill>
              <a:srgbClr val="C0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relaxedInset"/>
            <a:extrusionClr>
              <a:srgbClr val="000000"/>
            </a:extrusionClr>
          </a:sp3d>
        </p:spPr>
      </p:pic>
      <p:pic>
        <p:nvPicPr>
          <p:cNvPr id="4" name="Obraz 3" descr="C:\Users\Admin\Desktop\gotowe1\2. Zdrowe odżywianie\piosenki o zdrowiu\PB25004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844824"/>
            <a:ext cx="4008002" cy="3474054"/>
          </a:xfrm>
          <a:prstGeom prst="roundRect">
            <a:avLst>
              <a:gd name="adj" fmla="val 11111"/>
            </a:avLst>
          </a:prstGeom>
          <a:ln w="190500" cap="rnd">
            <a:solidFill>
              <a:srgbClr val="C0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relaxedInset"/>
            <a:extrusionClr>
              <a:srgbClr val="FFFFFF"/>
            </a:extrusionClr>
          </a:sp3d>
        </p:spPr>
      </p:pic>
      <p:sp>
        <p:nvSpPr>
          <p:cNvPr id="34818" name="WordArt 2"/>
          <p:cNvSpPr>
            <a:spLocks noChangeArrowheads="1" noChangeShapeType="1" noTextEdit="1"/>
          </p:cNvSpPr>
          <p:nvPr/>
        </p:nvSpPr>
        <p:spPr bwMode="auto">
          <a:xfrm>
            <a:off x="1475656" y="620688"/>
            <a:ext cx="5976664" cy="1296144"/>
          </a:xfrm>
          <a:prstGeom prst="rect">
            <a:avLst/>
          </a:prstGeom>
        </p:spPr>
        <p:txBody>
          <a:bodyPr wrap="none" fromWordArt="1">
            <a:prstTxWarp prst="textWave4">
              <a:avLst/>
            </a:prstTxWarp>
          </a:bodyPr>
          <a:lstStyle/>
          <a:p>
            <a:pPr algn="ctr" rtl="0"/>
            <a:r>
              <a:rPr lang="pl-PL" sz="3600" kern="10" spc="0" dirty="0" smtClean="0">
                <a:ln w="12700">
                  <a:solidFill>
                    <a:schemeClr val="bg2">
                      <a:lumMod val="10000"/>
                    </a:schemeClr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Festiwal</a:t>
            </a:r>
          </a:p>
          <a:p>
            <a:pPr algn="ctr" rtl="0"/>
            <a:r>
              <a:rPr lang="pl-PL" sz="3600" kern="10" spc="0" dirty="0" smtClean="0">
                <a:ln w="12700">
                  <a:solidFill>
                    <a:schemeClr val="bg2">
                      <a:lumMod val="10000"/>
                    </a:schemeClr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PIOSENKI O ZDROWIU</a:t>
            </a:r>
            <a:endParaRPr lang="pl-PL" sz="3600" kern="10" spc="0" dirty="0">
              <a:ln w="12700">
                <a:solidFill>
                  <a:schemeClr val="bg2">
                    <a:lumMod val="10000"/>
                  </a:schemeClr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3" name="Obraz 2" descr="C:\Users\Admin\Desktop\gotowe1\2. Zdrowe odżywianie\piosenki o zdrowiu\PB25014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4738" y="4293096"/>
            <a:ext cx="2499262" cy="2342499"/>
          </a:xfrm>
          <a:prstGeom prst="ellipse">
            <a:avLst/>
          </a:prstGeom>
          <a:ln w="190500" cap="rnd">
            <a:solidFill>
              <a:srgbClr val="C0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angle"/>
            <a:extrusionClr>
              <a:srgbClr val="000000"/>
            </a:extrusionClr>
          </a:sp3d>
        </p:spPr>
      </p:pic>
      <p:pic>
        <p:nvPicPr>
          <p:cNvPr id="6" name="Obraz 5" descr="C:\Users\Admin\Desktop\gotowe1\2. Zdrowe odżywianie\piosenki o zdrowiu\PB25009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293096"/>
            <a:ext cx="2979332" cy="22344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0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relaxedInset"/>
            <a:extrusionClr>
              <a:srgbClr val="FFFFFF"/>
            </a:extrusionClr>
          </a:sp3d>
        </p:spPr>
      </p:pic>
    </p:spTree>
  </p:cSld>
  <p:clrMapOvr>
    <a:masterClrMapping/>
  </p:clrMapOvr>
  <p:transition spd="slow" advClick="0" advTm="4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/>
          <p:nvPr/>
        </p:nvPicPr>
        <p:blipFill>
          <a:blip r:embed="rId2" cstate="print"/>
          <a:srcRect l="27008" t="18932" r="28158" b="22816"/>
          <a:stretch>
            <a:fillRect/>
          </a:stretch>
        </p:blipFill>
        <p:spPr bwMode="auto">
          <a:xfrm>
            <a:off x="395536" y="1124744"/>
            <a:ext cx="2585545" cy="1891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/>
          <p:nvPr/>
        </p:nvPicPr>
        <p:blipFill>
          <a:blip r:embed="rId3" cstate="print"/>
          <a:srcRect l="27828" t="19417" r="28158" b="23301"/>
          <a:stretch>
            <a:fillRect/>
          </a:stretch>
        </p:blipFill>
        <p:spPr bwMode="auto">
          <a:xfrm>
            <a:off x="6084168" y="4653136"/>
            <a:ext cx="2538248" cy="1860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Prostokąt 1"/>
          <p:cNvSpPr/>
          <p:nvPr/>
        </p:nvSpPr>
        <p:spPr>
          <a:xfrm>
            <a:off x="2195736" y="404664"/>
            <a:ext cx="4716869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l-PL" sz="4000" b="1" dirty="0" smtClean="0">
                <a:ln w="1143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„Szlachetne zdrowie”</a:t>
            </a:r>
            <a:endParaRPr lang="pl-PL" sz="4000" b="1" dirty="0">
              <a:ln w="11430">
                <a:solidFill>
                  <a:schemeClr val="tx1">
                    <a:lumMod val="95000"/>
                    <a:lumOff val="5000"/>
                  </a:schemeClr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Obraz 2"/>
          <p:cNvPicPr/>
          <p:nvPr/>
        </p:nvPicPr>
        <p:blipFill>
          <a:blip r:embed="rId4" cstate="print"/>
          <a:srcRect l="24501" t="16990" r="26645" b="22330"/>
          <a:stretch>
            <a:fillRect/>
          </a:stretch>
        </p:blipFill>
        <p:spPr bwMode="auto">
          <a:xfrm>
            <a:off x="5724128" y="1196752"/>
            <a:ext cx="2822652" cy="1970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/>
          <p:cNvPicPr/>
          <p:nvPr/>
        </p:nvPicPr>
        <p:blipFill>
          <a:blip r:embed="rId5" cstate="print"/>
          <a:srcRect l="26191" t="17961" r="27338" b="21832"/>
          <a:stretch>
            <a:fillRect/>
          </a:stretch>
        </p:blipFill>
        <p:spPr bwMode="auto">
          <a:xfrm>
            <a:off x="2699792" y="2636912"/>
            <a:ext cx="3543599" cy="2387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/>
          <p:nvPr/>
        </p:nvPicPr>
        <p:blipFill>
          <a:blip r:embed="rId6" cstate="print"/>
          <a:srcRect l="23727" t="19417" r="24604" b="24757"/>
          <a:stretch>
            <a:fillRect/>
          </a:stretch>
        </p:blipFill>
        <p:spPr bwMode="auto">
          <a:xfrm>
            <a:off x="323528" y="4437112"/>
            <a:ext cx="2979683" cy="1813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4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rzedszkole-kangurek.pl/files/userfiles/image/Dziewczynk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08720"/>
            <a:ext cx="6463336" cy="6180138"/>
          </a:xfrm>
          <a:prstGeom prst="rect">
            <a:avLst/>
          </a:prstGeom>
          <a:noFill/>
        </p:spPr>
      </p:pic>
      <p:sp>
        <p:nvSpPr>
          <p:cNvPr id="7" name="Objaśnienie w chmurce 6"/>
          <p:cNvSpPr/>
          <p:nvPr/>
        </p:nvSpPr>
        <p:spPr>
          <a:xfrm>
            <a:off x="5292080" y="188640"/>
            <a:ext cx="3851920" cy="2448272"/>
          </a:xfrm>
          <a:prstGeom prst="cloudCallout">
            <a:avLst>
              <a:gd name="adj1" fmla="val -43476"/>
              <a:gd name="adj2" fmla="val 92954"/>
            </a:avLst>
          </a:prstGeom>
          <a:solidFill>
            <a:schemeClr val="bg1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5580112" y="980728"/>
            <a:ext cx="33929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4000" b="1" cap="none" spc="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Wiem co jem ;)</a:t>
            </a:r>
            <a:endParaRPr lang="pl-PL" sz="4000" b="1" cap="none" spc="0" dirty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p2miedzychod.szkolnastrona.pl/container/kota_mam_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196752"/>
            <a:ext cx="4717529" cy="28519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28" name="Picture 4" descr="http://www.epr.pl/image.html?img=839243008a9e642a&amp;w=0&amp;h=0&amp;r=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67497">
            <a:off x="757648" y="518875"/>
            <a:ext cx="3893613" cy="25503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Prostokąt 1"/>
          <p:cNvSpPr/>
          <p:nvPr/>
        </p:nvSpPr>
        <p:spPr>
          <a:xfrm>
            <a:off x="1259632" y="188640"/>
            <a:ext cx="7344816" cy="7078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4000" b="1" dirty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Times New Roman"/>
                <a:cs typeface="Times New Roman"/>
              </a:rPr>
              <a:t>Udział w akcjach i programach</a:t>
            </a:r>
            <a:endParaRPr lang="pl-PL" sz="4000" b="1" dirty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30" name="AutoShape 6" descr="Znalezione obrazy dla zapytania szklanka mleka w szko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32" name="Picture 8" descr="http://www.mleko.agrovis.eu/images/mleko_z_k_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41134">
            <a:off x="6043472" y="4005064"/>
            <a:ext cx="2868569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34" name="Picture 10" descr="http://doxa.fm/wp-content/uploads/2014/11/owoce_w_szkole.jpg"/>
          <p:cNvPicPr>
            <a:picLocks noChangeAspect="1" noChangeArrowheads="1"/>
          </p:cNvPicPr>
          <p:nvPr/>
        </p:nvPicPr>
        <p:blipFill>
          <a:blip r:embed="rId5" cstate="print"/>
          <a:srcRect l="30075" t="14355" r="26316" b="18858"/>
          <a:stretch>
            <a:fillRect/>
          </a:stretch>
        </p:blipFill>
        <p:spPr bwMode="auto">
          <a:xfrm>
            <a:off x="467544" y="3212976"/>
            <a:ext cx="2780361" cy="319356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36" name="Picture 12" descr="http://spbelczna.pl/wp-content/uploads/2015/02/szklanka-mlek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4005064"/>
            <a:ext cx="2133600" cy="2247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400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 cstate="print"/>
          <a:srcRect l="20484" t="17021" r="21564" b="6649"/>
          <a:stretch>
            <a:fillRect/>
          </a:stretch>
        </p:blipFill>
        <p:spPr bwMode="auto">
          <a:xfrm>
            <a:off x="4211960" y="476672"/>
            <a:ext cx="4549532" cy="3542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/>
          <p:nvPr/>
        </p:nvPicPr>
        <p:blipFill>
          <a:blip r:embed="rId3" cstate="print"/>
          <a:srcRect l="20939" t="16489" r="21592" b="5851"/>
          <a:stretch>
            <a:fillRect/>
          </a:stretch>
        </p:blipFill>
        <p:spPr bwMode="auto">
          <a:xfrm>
            <a:off x="251520" y="2636912"/>
            <a:ext cx="5112568" cy="42210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9460" name="Picture 4" descr="http://szkolapodstawowalekistrzyzowskie.cba.pl/grafika/progedwzch/mleko/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0"/>
            <a:ext cx="1853893" cy="2448272"/>
          </a:xfrm>
          <a:prstGeom prst="rect">
            <a:avLst/>
          </a:prstGeom>
          <a:noFill/>
        </p:spPr>
      </p:pic>
      <p:pic>
        <p:nvPicPr>
          <p:cNvPr id="19462" name="Picture 6" descr="http://www.sp22.resman.pl/pict/zdjecia2013/kot.bmp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FF8FD"/>
              </a:clrFrom>
              <a:clrTo>
                <a:srgbClr val="EFF8FD">
                  <a:alpha val="0"/>
                </a:srgbClr>
              </a:clrTo>
            </a:clrChange>
          </a:blip>
          <a:srcRect t="3233"/>
          <a:stretch>
            <a:fillRect/>
          </a:stretch>
        </p:blipFill>
        <p:spPr bwMode="auto">
          <a:xfrm>
            <a:off x="6012160" y="4437112"/>
            <a:ext cx="2304256" cy="2155010"/>
          </a:xfrm>
          <a:prstGeom prst="rect">
            <a:avLst/>
          </a:prstGeom>
          <a:noFill/>
        </p:spPr>
      </p:pic>
      <p:sp>
        <p:nvSpPr>
          <p:cNvPr id="7" name="Chmurka 6"/>
          <p:cNvSpPr/>
          <p:nvPr/>
        </p:nvSpPr>
        <p:spPr>
          <a:xfrm>
            <a:off x="2339752" y="5661248"/>
            <a:ext cx="2664296" cy="1008112"/>
          </a:xfrm>
          <a:prstGeom prst="cloud">
            <a:avLst/>
          </a:prstGeom>
          <a:solidFill>
            <a:schemeClr val="bg1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b="1" dirty="0" smtClean="0">
                <a:solidFill>
                  <a:srgbClr val="C00000"/>
                </a:solidFill>
              </a:rPr>
              <a:t>Kasia </a:t>
            </a:r>
            <a:r>
              <a:rPr lang="pl-PL" sz="3600" b="1" dirty="0" smtClean="0">
                <a:solidFill>
                  <a:srgbClr val="C00000"/>
                </a:solidFill>
                <a:sym typeface="Wingdings" pitchFamily="2" charset="2"/>
              </a:rPr>
              <a:t></a:t>
            </a:r>
            <a:endParaRPr lang="pl-PL" sz="3600" b="1" dirty="0">
              <a:solidFill>
                <a:srgbClr val="C00000"/>
              </a:solidFill>
            </a:endParaRPr>
          </a:p>
        </p:txBody>
      </p:sp>
      <p:cxnSp>
        <p:nvCxnSpPr>
          <p:cNvPr id="9" name="Łącznik zakrzywiony 8"/>
          <p:cNvCxnSpPr/>
          <p:nvPr/>
        </p:nvCxnSpPr>
        <p:spPr>
          <a:xfrm rot="16200000" flipV="1">
            <a:off x="3311860" y="5553236"/>
            <a:ext cx="720080" cy="360040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4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iza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276872"/>
            <a:ext cx="6601916" cy="4206205"/>
          </a:xfrm>
          <a:prstGeom prst="rect">
            <a:avLst/>
          </a:prstGeom>
          <a:ln w="190500" cap="sq">
            <a:solidFill>
              <a:srgbClr val="C0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2530" name="Picture 2" descr="http://spszczepanowo.pl/wp-content/uploads/2013/08/owo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87454">
            <a:off x="6046222" y="119952"/>
            <a:ext cx="2987824" cy="27579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2532" name="Picture 4" descr="http://www.tapeta-owoce-truskawki-trzy.na-pulpit.com/zdjecia/owoce-truskawki-trzy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2803" b="24642"/>
          <a:stretch>
            <a:fillRect/>
          </a:stretch>
        </p:blipFill>
        <p:spPr bwMode="auto">
          <a:xfrm>
            <a:off x="755576" y="0"/>
            <a:ext cx="4968552" cy="1958427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C:\Users\PC\Desktop\owoce i warzywa konkurs\image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620688"/>
            <a:ext cx="5760640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C00000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" name="Prostokąt 1"/>
          <p:cNvSpPr/>
          <p:nvPr/>
        </p:nvSpPr>
        <p:spPr>
          <a:xfrm>
            <a:off x="184495" y="332656"/>
            <a:ext cx="89595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Smacznie, zdrowo, </a:t>
            </a:r>
            <a:r>
              <a:rPr lang="pl-PL" sz="5400" b="1" dirty="0" err="1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kolorowo</a:t>
            </a:r>
            <a:r>
              <a:rPr lang="pl-PL" sz="5400" b="1" dirty="0" err="1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itchFamily="2" charset="2"/>
              </a:rPr>
              <a:t></a:t>
            </a:r>
            <a:endParaRPr lang="pl-PL" sz="5400" b="1" cap="none" spc="0" dirty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Obraz 3"/>
          <p:cNvPicPr/>
          <p:nvPr/>
        </p:nvPicPr>
        <p:blipFill>
          <a:blip r:embed="rId3" cstate="print"/>
          <a:srcRect l="20484" t="18351" r="21564" b="5851"/>
          <a:stretch>
            <a:fillRect/>
          </a:stretch>
        </p:blipFill>
        <p:spPr bwMode="auto">
          <a:xfrm>
            <a:off x="0" y="3861048"/>
            <a:ext cx="2594754" cy="1910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/>
          <p:nvPr/>
        </p:nvPicPr>
        <p:blipFill>
          <a:blip r:embed="rId4" cstate="print"/>
          <a:srcRect l="20634" t="17021" r="20965" b="5851"/>
          <a:stretch>
            <a:fillRect/>
          </a:stretch>
        </p:blipFill>
        <p:spPr bwMode="auto">
          <a:xfrm>
            <a:off x="6553200" y="3861048"/>
            <a:ext cx="2590800" cy="1926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/>
          <p:cNvPicPr/>
          <p:nvPr/>
        </p:nvPicPr>
        <p:blipFill>
          <a:blip r:embed="rId5" cstate="print"/>
          <a:srcRect l="16868" t="12353" r="18304" b="17307"/>
          <a:stretch>
            <a:fillRect/>
          </a:stretch>
        </p:blipFill>
        <p:spPr bwMode="auto">
          <a:xfrm>
            <a:off x="2987824" y="4853153"/>
            <a:ext cx="3286125" cy="2004847"/>
          </a:xfrm>
          <a:prstGeom prst="ellipse">
            <a:avLst/>
          </a:prstGeom>
          <a:ln w="190500" cap="rnd">
            <a:solidFill>
              <a:srgbClr val="C0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Click="0" advTm="4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/>
          <p:nvPr/>
        </p:nvPicPr>
        <p:blipFill>
          <a:blip r:embed="rId2" cstate="print"/>
          <a:srcRect l="24477" t="25588" r="25246" b="28781"/>
          <a:stretch>
            <a:fillRect/>
          </a:stretch>
        </p:blipFill>
        <p:spPr bwMode="auto">
          <a:xfrm rot="21353189">
            <a:off x="558094" y="4057672"/>
            <a:ext cx="3888432" cy="2664296"/>
          </a:xfrm>
          <a:prstGeom prst="rect">
            <a:avLst/>
          </a:prstGeom>
          <a:ln w="127000" cap="rnd">
            <a:solidFill>
              <a:srgbClr val="C00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Obraz 3"/>
          <p:cNvPicPr/>
          <p:nvPr/>
        </p:nvPicPr>
        <p:blipFill>
          <a:blip r:embed="rId3" cstate="print"/>
          <a:srcRect l="25124" t="24412" r="25081" b="27059"/>
          <a:stretch>
            <a:fillRect/>
          </a:stretch>
        </p:blipFill>
        <p:spPr bwMode="auto">
          <a:xfrm>
            <a:off x="4860032" y="332656"/>
            <a:ext cx="3600400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C000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Prostokąt 1"/>
          <p:cNvSpPr/>
          <p:nvPr/>
        </p:nvSpPr>
        <p:spPr>
          <a:xfrm>
            <a:off x="1403648" y="2924944"/>
            <a:ext cx="691984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Witaminki, </a:t>
            </a:r>
            <a:r>
              <a:rPr lang="pl-PL" sz="5400" b="1" cap="none" spc="0" dirty="0" err="1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witaminki</a:t>
            </a:r>
            <a:r>
              <a:rPr lang="pl-PL" sz="5400" b="1" cap="none" spc="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…</a:t>
            </a:r>
            <a:endParaRPr lang="pl-PL" sz="5400" b="1" cap="none" spc="0" dirty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Obraz 2"/>
          <p:cNvPicPr/>
          <p:nvPr/>
        </p:nvPicPr>
        <p:blipFill>
          <a:blip r:embed="rId4" cstate="print"/>
          <a:srcRect l="28925" t="18235" r="27395" b="23824"/>
          <a:stretch>
            <a:fillRect/>
          </a:stretch>
        </p:blipFill>
        <p:spPr bwMode="auto">
          <a:xfrm>
            <a:off x="467544" y="260648"/>
            <a:ext cx="3240360" cy="2592288"/>
          </a:xfrm>
          <a:prstGeom prst="rect">
            <a:avLst/>
          </a:prstGeom>
          <a:ln w="127000" cap="rnd">
            <a:solidFill>
              <a:srgbClr val="C00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Obraz 5"/>
          <p:cNvPicPr/>
          <p:nvPr/>
        </p:nvPicPr>
        <p:blipFill>
          <a:blip r:embed="rId5" cstate="print"/>
          <a:srcRect l="29604" t="22941" r="32153" b="25544"/>
          <a:stretch>
            <a:fillRect/>
          </a:stretch>
        </p:blipFill>
        <p:spPr bwMode="auto">
          <a:xfrm>
            <a:off x="5508104" y="4005064"/>
            <a:ext cx="2778579" cy="2314947"/>
          </a:xfrm>
          <a:prstGeom prst="ellipse">
            <a:avLst/>
          </a:prstGeom>
          <a:ln w="190500" cap="rnd">
            <a:solidFill>
              <a:srgbClr val="C0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Click="0" advTm="400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zsceglow.pl/wp-content/uploads/2015/akt/dzien-zdrowego-sniadania-dlaczego/sniadanie_daje_moc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87824" y="404664"/>
            <a:ext cx="3456384" cy="2929825"/>
          </a:xfrm>
          <a:prstGeom prst="rect">
            <a:avLst/>
          </a:prstGeom>
          <a:noFill/>
        </p:spPr>
      </p:pic>
      <p:pic>
        <p:nvPicPr>
          <p:cNvPr id="24580" name="Picture 4" descr="http://3.bp.blogspot.com/-26Kws8FCjpk/VjYKQLUKggI/AAAAAAAAASw/ZPTd3gMKHFk/s1600-r/kuchareczki2.gif"/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47664" y="2852936"/>
            <a:ext cx="6277919" cy="4300151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/>
          <p:nvPr/>
        </p:nvPicPr>
        <p:blipFill>
          <a:blip r:embed="rId2" cstate="print"/>
          <a:srcRect l="25620" t="24412" r="24750" b="27647"/>
          <a:stretch>
            <a:fillRect/>
          </a:stretch>
        </p:blipFill>
        <p:spPr bwMode="auto">
          <a:xfrm rot="20446698">
            <a:off x="870262" y="1961363"/>
            <a:ext cx="3330857" cy="2573042"/>
          </a:xfrm>
          <a:prstGeom prst="roundRect">
            <a:avLst>
              <a:gd name="adj" fmla="val 44755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" name="Obraz 1" descr="pizap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1223" y="188640"/>
            <a:ext cx="5112777" cy="39787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00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Obraz 2"/>
          <p:cNvPicPr/>
          <p:nvPr/>
        </p:nvPicPr>
        <p:blipFill>
          <a:blip r:embed="rId4" cstate="print"/>
          <a:srcRect l="26131" t="23824" r="24916" b="29074"/>
          <a:stretch>
            <a:fillRect/>
          </a:stretch>
        </p:blipFill>
        <p:spPr bwMode="auto">
          <a:xfrm rot="20874918">
            <a:off x="-51433" y="4174215"/>
            <a:ext cx="3744416" cy="23175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Obraz 3"/>
          <p:cNvPicPr/>
          <p:nvPr/>
        </p:nvPicPr>
        <p:blipFill>
          <a:blip r:embed="rId5" cstate="print"/>
          <a:srcRect l="24477" t="25000" r="26238" b="27897"/>
          <a:stretch>
            <a:fillRect/>
          </a:stretch>
        </p:blipFill>
        <p:spPr bwMode="auto">
          <a:xfrm rot="337145">
            <a:off x="5030368" y="3616199"/>
            <a:ext cx="3973636" cy="30546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Obraz 4"/>
          <p:cNvPicPr/>
          <p:nvPr/>
        </p:nvPicPr>
        <p:blipFill>
          <a:blip r:embed="rId6" cstate="print"/>
          <a:srcRect l="26627" t="26176" r="26899" b="27310"/>
          <a:stretch>
            <a:fillRect/>
          </a:stretch>
        </p:blipFill>
        <p:spPr bwMode="auto">
          <a:xfrm>
            <a:off x="0" y="0"/>
            <a:ext cx="3168352" cy="2442462"/>
          </a:xfrm>
          <a:prstGeom prst="ellipse">
            <a:avLst/>
          </a:prstGeom>
          <a:ln w="190500" cap="rnd">
            <a:solidFill>
              <a:srgbClr val="C0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az 6"/>
          <p:cNvPicPr/>
          <p:nvPr/>
        </p:nvPicPr>
        <p:blipFill>
          <a:blip r:embed="rId7" cstate="print"/>
          <a:srcRect l="25123" t="22353" r="23759" b="25882"/>
          <a:stretch>
            <a:fillRect/>
          </a:stretch>
        </p:blipFill>
        <p:spPr bwMode="auto">
          <a:xfrm>
            <a:off x="2843808" y="3861048"/>
            <a:ext cx="3384376" cy="275652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C00000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9698" name="Picture 2" descr="http://www.przedszkole19.pl/uploads/RTEmagicC_0003warzywa_gify.city24h__01.gif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11760" y="-315416"/>
            <a:ext cx="2232248" cy="273450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557</TotalTime>
  <Words>132</Words>
  <Application>Microsoft Office PowerPoint</Application>
  <PresentationFormat>Pokaz na ekranie (4:3)</PresentationFormat>
  <Paragraphs>35</Paragraphs>
  <Slides>27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28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Admin</dc:creator>
  <cp:lastModifiedBy>Admin</cp:lastModifiedBy>
  <cp:revision>62</cp:revision>
  <dcterms:created xsi:type="dcterms:W3CDTF">2016-03-02T20:23:05Z</dcterms:created>
  <dcterms:modified xsi:type="dcterms:W3CDTF">2016-03-08T05:54:50Z</dcterms:modified>
</cp:coreProperties>
</file>